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Storytelling in Business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Harnessing the Art of Storytelling to Drive Success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Why Stories Matter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Stories have a profound impact on human psychology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captivate and engage audiences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Storytelling is an effective tool for conveying complex ideas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Stories create emotional connections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Science Behind Storytelling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Stories activate multiple regions of the brain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Neurotransmitters like dopamine and oxytocin are released when listening to stories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Stories enhance information retention and recall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Emotionally-charged stories are more memorable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Crafting an Engaging Narrative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your target audience and their needs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a central protagonist and conflict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Include relatable characters and emotions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vivid language and descriptive details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Visual Storytelling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Visuals enhance comprehension and retention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images, videos, and infographics to support your story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consistent visual style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Visual storytelling grabs attention and increases engagement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Storytelling in Marketing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storytelling to communicate brand values and mission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 your brand's narrative to captivate customers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emotional connections with your target audience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Stories can set your brand apart from competitors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2023-10-16T17:53:21Z</dcterms:created>
  <dcterms:modified xsi:type="dcterms:W3CDTF">2023-10-16T17:53:21Z</dcterms:modified>
</cp:coreProperties>
</file>