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the Potential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 branch of computer science that focuses on creating intelligent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the development of algorithms and models to simulate human cognitive abilities.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be categorized into narrow AI and general AI.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Narrow AI is designed for specific tasks, while general AI aims to replicate human intelligence.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various industries.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Learning: The Core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subset of AI that focuses on enabling computers to learn and improve from experience.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the development of algorithms and statistical models to analyze and interpret data.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learning, unsupervised learning, and reinforcement learning are the three main types of machine learning.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are used in various applications, such as image recognition, natural language processing, and predictive analytics.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Deep Learning: Unlocking AI's Full Potential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is a subset of machine learning that focuses on training artificial neural networks.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Neural networks are inspired by the structure of the human brain and consist of interconnected layers of artificial neurons.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enables complex pattern recognition and can be used for tasks such as image and speech recognition.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achieved remarkable success in various domains, including healthcare, finance, and autonomous vehicles.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Ethics and Challenges in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AI progresses, ethical considerations become increasingly important.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Concerns regarding privacy, bias, and job displacement arise with the widespread adoption of AI.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AI systems are fair, transparent, and accountable is crucial.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policymakers, researchers, and industry experts is necessary to address these challenges.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of AI: Opportunities and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AI holds immense potential and opportunities for innovation.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revolutionize industries, improve healthcare outcomes, and solve complex problems.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challenges such as data privacy, security, and human-AI collaboration need to be addressed.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responsible development and deployment of AI will shape its future trajectory.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2023-10-16T15:33:15Z</dcterms:created>
  <dcterms:modified xsi:type="dcterms:W3CDTF">2023-10-16T15:33:15Z</dcterms:modified>
</cp:coreProperties>
</file>