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notesMasterIdLst>
    <p:notesMasterId r:id="rId6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Uncovering the Mysteries of Capital My and Zone Pre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Roots of the Cat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Capital My: A Hidden Entity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Capital My is a mysterious concept that holds immense power.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the ability to shape economies and influence societies.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its origins and characteristics is crucial in today's world.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Capital My is not restricted to financial systems; it permeates all aspects of life.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Zone Pre: A Fascinating Enigma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Zone Pre is a unique phenomenon that sparks curiosity among researchers.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refers to a specific geographical area with distinctive characteristics.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Studying the factors influencing Zone Pre can shed light on its significance.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Zone Pre acts as a catalyst for innovation and cultural evolution.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Unearthing the Roots of the Cat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enigmatic origins of the domestic cat have long fascinated scientists.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Research suggests that cats had multiple points of origin across different regions.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the genetic diversity of feline species provides insight into their evolutionary journey.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cat's interwoven relationship with humans throughout history is an intriguing aspect to explore.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Slide 1</vt:lpstr>
      <vt:lpstr>Slide 2</vt:lpstr>
      <vt:lpstr>Slide 3</vt:lpstr>
      <vt:lpstr>Slide 4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2023-10-16T16:37:48Z</dcterms:created>
  <dcterms:modified xsi:type="dcterms:W3CDTF">2023-10-16T16:37:48Z</dcterms:modified>
</cp:coreProperties>
</file>