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Financial Statements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 to Analyzing Company Finances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Financial Statements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Financial statements provide a snapshot of a company's financial health.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include the statement of profit and loss, statement of financial position, and statement of changes in equity.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statements are prepared for both the parent company and its subsidiaries.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analyzing these statements, investors can evaluate a company's profitability, liquidity, and financial stability.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Statement of Profit and Loss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Also known as the income statement, this statement shows a company's revenues, expenses, and net profit or loss.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insights into a company's ability to generate income and manage costs.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Investors can analyze the components of revenue, such as sales, services, and other sources, along with expenses like cost of goods sold, operating expenses, and taxes.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 profit or loss indicates the company's overall financial performance.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Statement of Financial Position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Also referred to as the balance sheet, this statement provides a snapshot of a company's assets, liabilities, and equity.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Assets include cash, accounts receivable, inventory, property, plant, and equipment.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Liabilities encompass accounts payable, loans, and other obligations.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Equity represents the ownership stake and includes share capital, retained earnings, and reserves.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statement of financial position helps assess a company's solvency and financial structure.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Statement of Changes in Equity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statement of changes in equity summarizes the changes in a company's equity during a given period.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the movement in share capital, retained earnings, and reserves.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statement showcases the impact of transactions, dividends, and net profit or loss on a company's equity.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Investors can analyze changes in equity to assess the company's financial performance and dividend distribution.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Analyzing Financial Ratios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Financial ratios are useful tools for evaluating a company's financial performance.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ratios include profitability ratios, liquidity ratios, and solvency ratios.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Profitability ratios assess a company's ability to generate profits.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Liquidity ratios measure a company's ability to meet short-term obligations.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Solvency ratios analyze a company's long-term financial stability.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analyzing these ratios, investors can gain insights into a company's financial health and compare it to industry benchmarks.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financial statements is essential for making informed investment decisions.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Financial statements provide valuable insights into a company's profitability, financial position, and financial health.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analyzing financial ratios and comparing them to industry benchmarks, investors can assess a company's performance relative to its peers.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Continual monitoring of financial statements and ratios helps investors stay informed about a company's ongoing performance and make timely decisions.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2023-10-17T07:40:20Z</dcterms:created>
  <dcterms:modified xsi:type="dcterms:W3CDTF">2023-10-17T07:40:20Z</dcterms:modified>
</cp:coreProperties>
</file>