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Warum ein Testament wichtig ist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Erbrecht und Steuerrecht im Fokus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Einleitung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Vermögensweitergabe ohne Testament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Risiken des gesetzlichen Modells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Berücksichtigung individueller Umstände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Zuordnung von Vermögen mit Testament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Vermeidung von Erbengemeinschaften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von Erbengemeinschaft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Probleme bei gemeinsamer Verwaltung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Intentionen der Erben berücksichtigen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Schlaue Gestaltung zur Vermeidung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Einsatz von Freibeträgen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Steuersparmodell durch geschickte Gestaltung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Einbindung von Enkelkindern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Ausschluss von gesetzlicher Erbfolge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Mehr Freiheiten bei der Vermögensaufteilung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Vermächtnisse und Schenkungen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Berücksichtigung besonderer Personen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Vermögen gezielt weitergeben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Unterschied zur Erbfolge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Streitvermeidung durch klare Formulierung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Individuelle Testamentsgestaltung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Berücksichtigung der Familienverhältnisse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Analyse der Vermögensverhältnisse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Betrachtung persönlicher Ziele und Wünsche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Flankierende Maßnahmen zur Zielerreichung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Streitvermeidung und Erfolgsicherung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Risiken der gesetzlichen Schablonen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Anrechnung von Schenkungen auf den Erbteil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Klare und eindeutige Formulierung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Maßgeschneiderte Lösungen für jeden Fall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2023-10-17T20:47:41Z</dcterms:created>
  <dcterms:modified xsi:type="dcterms:W3CDTF">2023-10-17T20:47:41Z</dcterms:modified>
</cp:coreProperties>
</file>