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Prepositional Phrases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structure and functions of prepositional phrases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Prepositional Phrases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prepositional phrase consists of a preposition, the object of the preposition, and any modifiers.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Prepositional phrases show relationships between words and are an essential part of sentence construction.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prepositional phrases is key to improving grammar and sentence clarity.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'Vlad is a vampire with style'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Prepositions: in, on, with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Examples of Prepositions and Relationships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Prepositions show relationships between words.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'A mouse in the box', 'A mouse on the box', 'A hot dog with mustard'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Prepositions help us understand spatial and temporal relationships.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also indicate ownership and possession.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'A mouse in the box', 'A witch on her broom'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Modifiers in Prepositional Phrases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Modifiers are words that describe the object of the preposition.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can come before or after the object of the preposition.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'A mouse in the box', 'A terrible limp'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Modifiers add clarity and detail to prepositional phrases.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can modify verbs or nouns, functioning as adjectives or adverbs.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'Eagle walks with a terrible limp', 'The witch sat on her broom'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Functions of Prepositional Phrases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Prepositional phrases can function as adjectives or adverbs.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provide additional information about verbs or nouns.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'Eagle walks with a terrible limp', 'The witch sat on her broom'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Adjective prepositional phrases modify nouns, indicating characteristics or properties.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Adverb prepositional phrases modify verbs, indicating manner or circumstance.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Prepositional phrases are fundamental to sentence structure and grammar.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consist of a preposition, the object of the preposition, and any modifiers.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prepositional phrases enhances writing clarity and effectiveness.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Practice using prepositional phrases in sentences to improve fluency and coherence.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2023-10-18T07:23:27Z</dcterms:created>
  <dcterms:modified xsi:type="dcterms:W3CDTF">2023-10-18T07:23:27Z</dcterms:modified>
</cp:coreProperties>
</file>