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Rise of Content Management Systems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the Way We Manage Digital Content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Content Management Systems (CMS)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CMS software used to create, edit, and manage digital content.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Enables non-technical users to manage website content easily.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Eliminates the need for manual HTML coding.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Improves collaboration and streamlines content workflows.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players in the CMS market: WordPress and Control.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Advantages of WordPress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User-friendly interface with intuitive controls.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Wide range of plugins and themes for customization.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Strong community support and extensive documentation.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SEO-friendly features for better search engine rankings.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 updates and security measures.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Control CMS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Powerful content management capabilities for enterprise-level websites.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Advanced user permissions and workflow management.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Flexible and scalable architecture to accommodate business growth.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Built-in analytical tools for data-driven decision-making.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other enterprise systems for seamless operations.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Choosing the Right CMS for Your Needs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Evaluate your website goals and requirements.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scalability and future growth potential.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 the learning curve and technical expertise needed.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customer reviews and case studies.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Consult with experts for personalized recommendations.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2023-10-16T17:13:06Z</dcterms:created>
  <dcterms:modified xsi:type="dcterms:W3CDTF">2023-10-16T17:13:06Z</dcterms:modified>
</cp:coreProperties>
</file>