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Goal Setting and Pursuit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Toolkit for Achieving Your Goals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the Hub Lab podcast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Hosted by Andrew Hub, Professor of Neuro and Op at Stanford School of Medicine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Today's episode focuses on goal setting and achieving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Incorporates new information from scientific literature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a potent toolkit for setting and pursuing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Neural Circuitry of Goal Setting and Pursuit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Four major brain structures involved: amygdala, basal ganglia, lateral prefrontal cortex, orbital frontal cortex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Amygdala: involved in arousal and fear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Basal ganglia: go and no-go pathways for 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Lateral prefrontal cortex: involved in planning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Orbital frontal cortex: evaluation of emotional and arousal states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Selecting Your Priority Goal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one specific goal to pursue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pursuing multiple goals simultaneously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 a goal that feels challenging and may be slightly out of reach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Lofty goals recruit necessary neural circuits for motivation and 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Defining Specific Actions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the actions involved in pursuing your goal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verbs to define the specific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Write down the actions on paper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the amount of time dedicated to each action per week or per day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Dispelling Goal Setting Myths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Myth 1: Visual reminders increase goal adherence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Reality: Habituation occurs, change reminders daily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Myth 2: Accountability to others boosts motivation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Reality: Positive feedback diminishes motivation, keep goals private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Measuring Goal Progress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 a 12-week cycle for goal pursuit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hours per week dedicated to pursuing the goal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the timeframe for achieving the overall goal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a structured and measurable approach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specificity and clarity in goal pursuit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the neural circuitry involved in goal setting and pursuit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Mastering goal setting and pursuit leads to increased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toolkit for achieving your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2023-10-17T07:56:40Z</dcterms:created>
  <dcterms:modified xsi:type="dcterms:W3CDTF">2023-10-17T07:56:40Z</dcterms:modified>
</cp:coreProperties>
</file>