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Rise and Fall of Eduard Streltsov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From Football Legend to Prisoner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Eduard Streltsov was one of the greatest footballers in the history of the Soviet Union.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His skill and technique made him a standout player, earning comparisons to the best in the world.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However, his career took a tragic turn when he was arrested for a crime he didn't commit.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this presentation, we will explore the life and career of Eduard Streltsov.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Early Life and Poverty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Eduard Streltsov was born on July 21, 1937, in Moscow, Soviet Union.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 grew up in a simple working-class family, with his father working as a carpenter and his mother in a daycare.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early years of Streltsov's life were marked by poverty and the hardships of World War II.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Despite the challenges, Streltsov developed a passion for football and began playing for his factory team at the age of 13.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Rise to Prominence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At the age of 16, Streltsov caught the attention of the Torpedo Moscow coach and joined the club's youth team.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 quickly impressed and was promoted to the senior team, becoming one of the youngest players in the squad.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Streltsov's talent and goalscoring ability helped Torpedo Moscow achieve success in the league.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1955, he made his debut for the Soviet national team and scored a hat-trick in his first match.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Olympic Glory and Controversy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the 1956 Olympics, Streltsov played a crucial role in helping the Soviet team win the gold medal.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However, he was denied a medal as he was not allowed to play in the final due to a conflict with a teammate.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Shortly after the Olympics, Streltsov was accused of rape and sentenced to 12 years in prison.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Many believe the accusations were politically motivated and that Streltsov was wrongly convicted.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Imprisonment and Comeback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During his time in prison, Streltsov faced physical attacks from fellow inmates and endured harsh conditions.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After serving five years, he was released early and attempted to revive his football career.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Streltsov rejoined Torpedo Moscow but struggled to reach his previous level of success.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Despite the challenges, he continued to play and coach, leaving a lasting impact on the game.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Legacy and Impact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Although Streltsov's career was cut short, his impact on Soviet football cannot be overlooked.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 is still considered one of the greatest talents of his generation.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Many believe that with Streltsov in the lineup, the Soviet national team would have been a favorite in any World Cup.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Streltsov's personal struggles and unfortunate circumstances serve as a reminder of the complexities of fame and justice.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Eduard Streltsov's story is a tragic tale of talent, success, controversy, and injustice.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His journey from poverty to football stardom to imprisonment continues to captivate and provoke discussion.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 we remember his legacy, let us reflect on the complexities of individual stories in the context of a larger society.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Thank you for joining us in exploring the fascinating life of Eduard Streltsov.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2023-10-17T15:58:30Z</dcterms:created>
  <dcterms:modified xsi:type="dcterms:W3CDTF">2023-10-17T15:58:30Z</dcterms:modified>
</cp:coreProperties>
</file>