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18069239/pexels-photo-18069239.png?auto=compress&amp;cs=tinysrgb&amp;fit=crop&amp;h=1200&amp;w=800" TargetMode="External"/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7516481/pexels-photo-7516481.jpeg?auto=compress&amp;cs=tinysrgb&amp;fit=crop&amp;h=1200&amp;w=800" TargetMode="External"/><Relationship Id="rId1" Type="http://schemas.openxmlformats.org/officeDocument/2006/relationships/image" Target="../media/Slide-8-image-1.png"/><Relationship Id="rId2" Type="http://schemas.openxmlformats.org/officeDocument/2006/relationships/image" Target="../media/image-8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Unleash Your Creativity: AI Storytelling for Kids!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Crafting Engaging Animal Tales with Artificial Intelligence – A Beginner's Guide.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Soaring Success: Birdsong Metrics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Species Richness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Song Frequency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Audience Reach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Positive Sentiment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250+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2k+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500k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95%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Animal Adventures Await!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1.Pick Wisely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Selecting your favorite animal is the first step into our wild learning expedition today, so think carefully!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2.Consider Traits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What qualities do you admire? Strength, speed, cunning? Consider all the possibilities when choosing.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3.Word Bank Help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provided word bank offers many potential animal selections. Feel free to use it as a guide!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4.No Repeats!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Let's aim for uniqueness. Try to select an animal that hasn't been picked by anyone else earlier.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Your Turn: Action Time!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1.Brainstorm Ideas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Generate innovative concepts and potential solutions. Think outside the box for fresh perspectives and original approaches.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2.Analyze Data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Examine available information and statistics. Identify patterns and insights to inform strategic decisions and project progress.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3.Collaborate Team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Work together towards a shared objective. Share expertise, build relationships and accomplish collective goals successfully.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4.Prioritize Tasks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Identify crucial activities and allocate efforts strategically. Focus on what yields the greatest value and aligns with priorities.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Ignite Imagination: Prompt Power!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Crafting your own prompt unlocks limitless storytelling potential. Start with a simple idea and build from there.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Consider the key elements. What unique character or object will be at the heart of your narrative?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action defines the story. What challenge will your subject face, or what will it achieve?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Generate multiple options for the blanks. Play with unexpected combinations for surprising results.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Scriptwriting: Unleash Your Story!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Decoding AI Prompts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Dancing Cat Tales: AI's Creative Leap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Story Word Bank: Animals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Animal Action Adventures!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Story Starter Magic!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Soaring Success: Birdsong Metrics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Animal Adventures Await!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Your Turn: Action Time!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Ignite Imagination: Prompt Power!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Scriptwriting: Unleash Your Story!</a:t>
            </a:r>
            <a:endParaRPr lang="en-US" sz="2300" dirty="0"/>
          </a:p>
        </p:txBody>
      </p:sp>
      <p:pic>
        <p:nvPicPr>
          <p:cNvPr id="3" name="Image 0" descr="https://images.pexels.com/photos/18069239/pexels-photo-18069239.pn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Stuck in a rut? AI can provide fresh story ideas, character concepts, and plot twists to spark your creativity.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Build compelling characters with rich backstories and motivations using AI-powered character profiling tools and insights.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Outline a gripping plot with AI assistance, ensuring a logical flow, satisfying climax, and memorable resolution for your script.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Elevate your dialogue with AI-generated options that capture character voice, advance the plot, and resonate with audiences effectively.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Decoding AI Prompts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 AI prompt is a specific instruction given to an AI model to generate a response.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Think of it as special instructions for the computer to write a story.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Prompts guide the AI, influencing the style, content, and format of the output.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Prompts aren't just questions; they can be commands, scenarios, or creative briefs.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65785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Dancing Cat Tales: AI's Creative Leap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566160" cy="2931795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440180"/>
            <a:ext cx="3566160" cy="293179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Advantages</a:t>
            </a:r>
            <a:endParaRPr lang="en-US" sz="1500" dirty="0"/>
          </a:p>
        </p:txBody>
      </p:sp>
      <p:sp>
        <p:nvSpPr>
          <p:cNvPr id="6" name="Shape 2"/>
          <p:cNvSpPr/>
          <p:nvPr/>
        </p:nvSpPr>
        <p:spPr>
          <a:xfrm>
            <a:off x="3749040" y="1568768"/>
            <a:ext cx="365760" cy="360045"/>
          </a:xfrm>
          <a:prstGeom prst="ellipse">
            <a:avLst/>
          </a:prstGeom>
          <a:solidFill>
            <a:srgbClr val="0A9C85"/>
          </a:solidFill>
          <a:ln w="12700">
            <a:solidFill>
              <a:srgbClr val="0A9C85"/>
            </a:solidFill>
            <a:prstDash val="solid"/>
          </a:ln>
        </p:spPr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1625346"/>
            <a:ext cx="182880" cy="20574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5488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Limitations</a:t>
            </a:r>
            <a:endParaRPr lang="en-US" sz="1500" dirty="0"/>
          </a:p>
        </p:txBody>
      </p:sp>
      <p:sp>
        <p:nvSpPr>
          <p:cNvPr id="9" name="Shape 4"/>
          <p:cNvSpPr/>
          <p:nvPr/>
        </p:nvSpPr>
        <p:spPr>
          <a:xfrm>
            <a:off x="7680960" y="1568768"/>
            <a:ext cx="365760" cy="360045"/>
          </a:xfrm>
          <a:prstGeom prst="ellipse">
            <a:avLst/>
          </a:prstGeom>
          <a:solidFill>
            <a:srgbClr val="DA2828"/>
          </a:solidFill>
          <a:ln w="12700">
            <a:solidFill>
              <a:srgbClr val="DA2828"/>
            </a:solidFill>
            <a:prstDash val="solid"/>
          </a:ln>
        </p:spPr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1640777"/>
            <a:ext cx="182880" cy="2057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Sparks creativity by providing unexpected and imaginative prompts, bypassing writer's block and generating novel ideas.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Offers a diverse range of story concepts quickly, enabling writers to explore multiple narratives in a short timeframe.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Useful for brainstorming and generating initial concepts for stories, providing a starting point for further development.</a:t>
            </a:r>
            <a:endParaRPr lang="en-US" sz="800" dirty="0"/>
          </a:p>
        </p:txBody>
      </p:sp>
      <p:sp>
        <p:nvSpPr>
          <p:cNvPr id="12" name="Text 6"/>
          <p:cNvSpPr/>
          <p:nvPr/>
        </p:nvSpPr>
        <p:spPr>
          <a:xfrm>
            <a:off x="480060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May produce prompts that lack depth or coherence, requiring significant refinement and adaptation from the writer to be useful.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Prompts might be generic or predictable, failing to inspire genuine creativity and leading to derivative storytelling.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AI-generated prompts lack the human element of understanding context and nuance, potentially leading to insensitive outcomes.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Story Word Bank: Animals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Lions symbolize courage. Use 'lion' to depict bravery, leadership, or overcoming challenges in your story.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Foxes are cunning. Use 'fox' to represent intelligence, trickery, resourcefulness, or navigating complex situations adeptly.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Owls represent wisdom. The 'owl' can signify knowledge, observation, guidance, and understanding hidden mysteries or situations.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Bears embody strength and gentleness. A 'bear' can show power, protection, or embracing inner strength and tranquility.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Animal Action Adventures!</a:t>
            </a:r>
            <a:endParaRPr lang="en-US" sz="2300" dirty="0"/>
          </a:p>
        </p:txBody>
      </p:sp>
      <p:pic>
        <p:nvPicPr>
          <p:cNvPr id="3" name="Image 0" descr="https://images.pexels.com/photos/7516481/pexels-photo-7516481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Can our animals leap across canyons or climb the highest mountains? Let's explore acrobatic possibilities for our characters.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Delve into aquatic adventures! How can our animals swim across rivers or dive deep into the ocean depths? Uncover secrets.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Soaring through the skies! What unique ways can our animals take to the air? Wings, gliders, or something more fantastical?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Underground exploration! Can our animals dig elaborate tunnels or burrow to hidden realms? Unearth the mysteries below.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Story Starter Magic!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Pick any animal! From a tiny ant to a colossal whale, the possibilities are endless for exciting tales.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Select a dynamic action word. Running, flying, building – give your animal something engaging to do.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Combine your animal and action to form a fantastic story prompt, ready for imaginative expansion.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Squirrel + Flying = A squirrel that can fly? What challenges will it face high above the trees?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2025-06-17T00:34:58Z</dcterms:created>
  <dcterms:modified xsi:type="dcterms:W3CDTF">2025-06-17T00:34:58Z</dcterms:modified>
</cp:coreProperties>
</file>