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notesMasterIdLst>
    <p:notesMasterId r:id="rId9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Enhancing Photography with Props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Exploring the Impact of Backgrounds, Magazines, Plants, and Accessories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Props are essential for creating interesting and complex compositions in photography.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Backgrounds, magazines, plants, and accessories can enhance the visual appeal of a photograph.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Choosing the right props and using them effectively can significantly improve the overall quality of the image.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 this presentation, we will explore different prop options and their impact on photography.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Backgrounds: Creating Compelling Compositions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Photo backdrops are convenient tools for creating complex compositions.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Choose lighter shades of backgrounds, such as gray or cool beige, to avoid distorting skin tones.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Avoid using black or dark backgrounds as they can lead to overexposure of skin tones.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Backgrounds are inexpensive, with sets typically costing around 300 rubles for 6.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46177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Two-sided backgrounds offer versatility for different types of shoots.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Magazines: Adding Interest to Photos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Magazines and covers can be great props for creating visually appealing compositions.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Look for beautiful and inspiring magazines like Vox.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Old editions of magazines can often be found on online marketplaces like Avito.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Use magazines for adding aesthetic value to your photoshoots and creating unique compositions.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Plants: Enhancing Visual Appeal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Plants can add a touch of natural beauty to your composition, provided they are of good quality.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Avoid using low-quality, plastic-looking plants that easily give away their cheapness.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Do not overcrowd the frame with plants; use them sparingly to maintain the focus on the main subject.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46177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Dried eucalyptus branches can be a great addition to your compositions.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Accessories: Choosing Minimalistic Options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Opt for minimalistic and subtle accessories that don't overwhelm the composition.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Avoid using flashy or attention-grabbing accessories that distract from the main subject.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Choose accessories that complement the overall theme and style of the photo.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Simple items like rings, bags, and clothing details can add aesthetic value to the composition.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By carefully selecting and using props, you can elevate the impact and appeal of your photography.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Remember to avoid low-quality or cheap-looking props that detract from the composition.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Experiment with different prop options to discover what works best for you.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Utilize the provided checklist to help you in selecting appropriate props for your photoshoots.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2023-10-17T13:24:10Z</dcterms:created>
  <dcterms:modified xsi:type="dcterms:W3CDTF">2023-10-17T13:24:10Z</dcterms:modified>
</cp:coreProperties>
</file>