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Uncertainty Analysis in Geological Modeling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sources of uncertainty and the importance of uncertainty analysis in geological modeling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Uncertainty is inherent in geological modeling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Static modeling software is used to create geological models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Uncertainties include measurement accuracy, incomplete or missing data, and competition approximation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Geological markers and sedimentary depositional environment also contribute to uncertainty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Sources of Uncertainty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Measurement accuracy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Incomplete or missing data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Competition approximation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Stochastic or probabilistic system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Petrophysical Uncertainty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Permeability distribution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Porosity distribution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 saturation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Flirt contact location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Uncertainty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enables uncertainty analysis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Multiple realizations and scenarios are created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Tornado diagram helps identify influential parameters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Variogram analysis aids in estimating permeability distribution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Dynamic Modeling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Conversion from static to dynamic model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Reservoir engineering perspective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Material balance model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Tank models and reservoir simulation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Initialization and Initial Condition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Equilibration method for initializing pressure and saturation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Hydrostatic calculation for pressure distribution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Saturation function for assigning saturation values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Inital contacts and density calculations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Wrap Up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Uncertainty analysis leads to more robust geological models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Dynamic modeling brings the reservoir to life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of reservoir, well, and surface facilities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Initialization sets the stage for flow simulation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2023-10-17T19:36:13Z</dcterms:created>
  <dcterms:modified xsi:type="dcterms:W3CDTF">2023-10-17T19:36:13Z</dcterms:modified>
</cp:coreProperties>
</file>