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and implications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encompasses various technologies like machine learning and natural language processing.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industries and improve efficiency.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range from self-driving cars to personalized healthcare.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Learning: The Engine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subset of AI that enables computers to learn and make decisions without explicit programming.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uses statistical techniques to analyze and interpret data.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power recommendation systems and predictive analytics.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availability of big data has fueled advancements in machine learning.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Natural Language Processing: Enabling Human-Machine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 (NLP) enables computers to understand and respond to human language.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includes tasks such as speech recognition and sentiment analysis.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NLP is used in virtual assistants, chatbots, and language translation.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NLP have made human-machine communication more interactive and intuitive.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Implications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poses ethical challenges in areas like privacy and bias.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Concerns arise regarding the use of personal data and potential discrimination.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 are crucial to address these challenges.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frameworks and regulations are being developed to guide AI implementation.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advancing rapidly in the future.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Areas like healthcare, transportation, and education will experience significant transformations.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such as job displacement and AI governance will need to be addressed.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humans and machines will be crucial for harnessing the full potential of AI.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2023-10-17T10:26:43Z</dcterms:created>
  <dcterms:modified xsi:type="dcterms:W3CDTF">2023-10-17T10:26:43Z</dcterms:modified>
</cp:coreProperties>
</file>