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Communication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effective communication can transform relationships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is the foundation of human interaction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the exchange of information, ideas, and emotions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fosters deeper connections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Poor communication can lead to misunderstandings and conflicts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Verbal and Non-Verbal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Verbal communication refers to the use of words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Non-verbal communication includes body language, facial expressions, and gestures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Both verbal and non-verbal cues are crucial for effective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non-verbal signals can lead to a deeper understanding of the message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Active Listening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 involves fully focusing on and understanding the speaker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includes providing verbal and non-verbal feedback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 builds trust and encourages open dialogue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shows respect and validates the speaker's feelings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Developing Empathy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Empathy is the ability to understand and share the feelings of another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putting oneself in another person's shoes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empathy enhances communication and strengthens relationships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Empathy promotes understanding and reduces conflicts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Barriers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can be hindered by barriers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Barriers include language barriers, cultural differences, and emotional barriers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Awareness and active effort are needed to overcome these barriers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Seeking clarification and practicing patience can help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2023-10-17T01:13:27Z</dcterms:created>
  <dcterms:modified xsi:type="dcterms:W3CDTF">2023-10-17T01:13:27Z</dcterms:modified>
</cp:coreProperties>
</file>