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Complex Themes of Naoki Urasawa's Monster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Philosophical Examination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Naoki Urasawa's Monster: A masterpiece in storytelling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Rarely given the adoration it deserves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moral codes and their fragility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philosophical conundrums and allegories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intriguing fascist, post-World War 2 German setting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Dichotomy Between Dr. Tenma and Johan Liebert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Dr. Tenma: The good, human-loving doctor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Johan Liebert: The abyssal nihilist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Clashing moral philosophies - deontology vs. nihilism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moral responsibility of saving one life over another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tug of war between their ideologies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Influence of Nietzsche and Kant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Nietzsche's concept of the ubermensch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Johan as a quasi-ubermensch and the limitations of his ideology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Tenma's adherence to deontology and the value of human life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tension between self-preservation and moral principles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Nietzsche and Kant's philosophies on the narrative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Exploring Side Characters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Roberto: The devoted follower, seeking nihilism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Wolfgang Grimmer: Blind-faith and the loss of emotion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Dieter: Apostles and ideological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Heinrich Lunge: From egoist to panoramic wisdom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each character's philosophy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Climactic Ruhenheim Arc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Ruhenheim as a thematic and narrative focal point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Franz Bonaparta and his dark experiments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philosophical battlefield of a small mountain town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culmination of violence and ideologies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mysterious landscape for a doomsday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Final Philosophical Standoff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Tenma's internal struggle and moral doubts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ultimate trolley problem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primal instincts of self-preservation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Johan's envisioned perfect suicide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open-ended conclusion and differing interpretations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2023-10-18T17:04:41Z</dcterms:created>
  <dcterms:modified xsi:type="dcterms:W3CDTF">2023-10-18T17:04:41Z</dcterms:modified>
</cp:coreProperties>
</file>