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Physical Material and its Impact on the Environment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Intersection of Material Science and Sustainability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Physical Material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Physical material plays a crucial role in various industries and everyday life.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refers to substances with discernible physical properties and can exist in solid, liquid, or gas form.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physical material is vital for engineering, construction, and innovation.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Properties like density, conductivity, and strength define how material behaves in different scenarios.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Environmental Impact of Plastic Material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Plastic material presents significant environmental challenges due to its non-biodegradable nature.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Improper disposal and lack of recycling contribute to pollution and harm to ecosystems.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Reducing plastic use, promoting recycling programs, and finding sustainable alternatives are critical for mitigating the impact.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Awareness and responsible consumption are essential in combatting plastic pollution.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Exploring Novel Sustainable Materials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Researchers are continuously exploring alternative sustainable materials.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utilizing renewable resources, such materials aim to reduce environmental impact.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Natural fibers, bioplastics, and recyclable metals are examples of sustainable material alternatives.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materials offer comparable performance while being more environmentally friendly.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Material Science in Eco-Friendly Solutions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Material science plays a crucial role in developing eco-friendly solutions.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understanding the properties and behavior of materials, scientists can create environmentally sustainable products.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energy-efficient building materials to eco-friendly packaging, material science drives innovation.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material scientists, engineers, and environmental experts is essential in creating a greener future.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physical material and its impact on the environment is crucial for sustainable development.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reducing the use of environmentally harmful materials and embracing sustainable alternatives, we can mitigate the negative impact on our planet.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research and collaboration will drive advancements in material science, leading to a greener future for all.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2023-10-16T13:38:46Z</dcterms:created>
  <dcterms:modified xsi:type="dcterms:W3CDTF">2023-10-16T13:38:46Z</dcterms:modified>
</cp:coreProperties>
</file>