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Introduction to Flutter: Building Native Mobile Apps with One Code Base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Unlocking the Power of Flutter for Mobile Development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What is Flutter?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Flutter is a free and open-source mobile UI framework.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Introduced by Google in May 2017.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Enables native mobile application development using a single code base.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Compatible with both iOS and Android platforms.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Components of Flutter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SDK (Software Development Kit): Collection of tools for application development.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Includes compilers for iOS and Android.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Framework: Widget-based UI library for building user interfaces.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Consists of customizable UI elements like buttons, text inputs, sliders, etc.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Dart Programming Language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Dart: Programming language used for Flutter development.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Invented by Google in October 2011.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Front-end development language for creating mobile and web apps.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Advantages of Flutter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Quick Compilation and Hot Reload: Real-time code changes and instant feedback.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Cost-effective for Startups: Only one codebase to develop for both iOS and Android.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Visual Attractiveness: Easy customization of Flutter widgets to create beautiful UIs.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Excellent Documentation: Supported by Android Studio and VS Code.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Available on Multiple IDEs: Android Studio and VS Code are popular choices.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Flutter offers a powerful solution for native mobile app development.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Simplifies development with a single code base for iOS and Android.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Leverages the Dart programming language.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Provides quick compilation, attractive UI customization, and excellent documentation.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Supported on popular IDEs like Android Studio and VS Code.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2023-10-17T13:34:04Z</dcterms:created>
  <dcterms:modified xsi:type="dcterms:W3CDTF">2023-10-17T13:34:04Z</dcterms:modified>
</cp:coreProperties>
</file>