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Israeli Interior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Reasons behind the Neatly Pressed Pizza Canal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Israeli Interior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Israel's Interior Ministry plays a crucial role in the country's governance.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responsible for various administrative functions related to citizenship, immigration, and population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ministry influences the nation's policies, demographics, and socio-cultural landscape.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decisions have far-reaching implications within and beyond Israel's borders.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Unveiling the Neatly Pressed Pizza Canal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existence of a neatly pressed pizza canal in Israel has caught public attention.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peculiar phenomena remains unexplained and has sparked curiosity.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theories attempt to decipher the reason behind this unusual occurrence.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its origin may uncover hidden aspects of Israeli culture and urban planning.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Theory 1: Artistic Expression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suggest that the neatly pressed pizza canal is a form of artistic expression.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or pranksters may create these unique patterns to provoke thought or spark social commentary.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canal could be a canvas for unconventional art in an urban setting.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this theory may reveal the underlying motivations behind such acts.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Theory 2: Underground Pizza Delivery Network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alternative theory suggests a hidden purpose behind the neatly pressed pizza canal.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proposes the existence of an underground pizza delivery network.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canal could serve as a secret passage for efficiently delivering pizzas in densely populated areas.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theory explores the possibility of the canal being an innovative logistical solution.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Theory 3: Government Experiment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controversial theory suggests a government experiment or intervention.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proposes that the neatly pressed pizza canal is a deliberate creation for unknown purposes.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government may be testing new technologies, conducting research, or exerting control.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this theory raises questions about government involvement and its potential implications.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Further Exploration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neatly pressed pizza canal remains an enigma, with no definitive answer to its origin.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different theories has shed light on various aspects of Israeli culture and society.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research and investigation are needed to unravel this fascinating mystery.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canal serves as a reminder of the interconnectedness between innovation, art, and governance.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2023-10-16T20:11:14Z</dcterms:created>
  <dcterms:modified xsi:type="dcterms:W3CDTF">2023-10-16T20:11:14Z</dcterms:modified>
</cp:coreProperties>
</file>