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Impact of Music on Culture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Influence of Music Around the World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is a universal language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transcends borders and connects people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presentation explores the impact of music on different cultures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dive in!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Music and Identity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plays a vital role in cultural identity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reflects the values, traditions, and history of a community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Traditional instruments and melodies are passed down through generations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serves as a form of self-expression and connection to one's roots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Cultural Exchange Through Music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facilitates cultural exchange and understanding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Genres and styles blend and evolve through cross-cultural interactions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Artists collaborate across borders, resulting in fusion music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International music festivals promote diversity and unity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Music as Resistance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has often been used as a form of protest and resistance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Songs serve as powerful tools to convey social and political messages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Musicians inspire change and challenge the status quo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empowers marginalized communities to raise their voices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Global Influence of Music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transcends borders and unites people worldwide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Popular genres spread globally, shaping mainstream culture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Artists become cultural ambassadors, representing their countries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fosters cross-cultural appreciation and celebration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has the power to break down barriers and connect people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is a vital aspect of every culture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celebrate the diversity and influence of music in our world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2023-10-18T03:06:02Z</dcterms:created>
  <dcterms:modified xsi:type="dcterms:W3CDTF">2023-10-18T03:06:02Z</dcterms:modified>
</cp:coreProperties>
</file>