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Giant Tablets: Samsung Galaxy Tab S9 Ultra vs Xiaomi P6 Max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comparison of two large tablets with flagship features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the topic of giant tablets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 the two tablets being compared: Samsung Galaxy Tab S9 Ultra and Xiaomi P6 Max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their features and similarities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focus of the presentation on comparing and discussing these tablets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Specifications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14.6-inch AMOLED display, Dex mode, Snapdragon 8 Gen 2, LPDDR5X RAM, up to 1TB storage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14-inch IPS display, workspace mode, Snapdragon 888+ Gen 1, LPDDR5 RAM, up to 512GB storage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main differences in display technology, processors, and storage capacities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Design and Build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Sleek and thin design, metal body, slim bezels, punch-hole camera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Sturdy build, slim profile, flat edges, hole-punch camera, magnetic connector for keyboard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design differences between the two tablets, including the materials used and the presence of a magnetic connector in Xiaomi P6 Max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Display and Sound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Dynamic AMOLED 2X display, higher resolution, Dolby Atmos support, 4 speakers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IPS display, lower resolution, 8 speakers with support for Dolby Atmos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differences in display technology, resolution, and sound quality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Battery and Charging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11,200mAh battery, 45W wired charging, 15W reverse wireless charging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10,000mAh battery, 67W wired charging, no reverse wireless charging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differences in battery capacity and charging speeds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Software and Features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One UI 5.1, multi-window support, Dex mode, extensive stylus capabilities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MIUI 14, VPS Office, limited multi-window support, stylus functionalities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different software interfaces, multi-window support, and stylus capabilities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Camera Capabilities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12MP + 12MP rear cameras, 12MP wide-angle front camera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50MP + 2MP rear cameras, 20MP front camera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differences in camera specifications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Samsung Galaxy Tab S9 Ultra: Expensive, premium tablet, ideal for Android enthusiasts, extensive features and stylus capabilities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Xiaomi P6 Max: Affordable, feature-packed tablet, suitable for multimedia consumption and light productivity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key differences, pricing, and target audience for each tablet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2023-10-18T14:22:19Z</dcterms:created>
  <dcterms:modified xsi:type="dcterms:W3CDTF">2023-10-18T14:22:19Z</dcterms:modified>
</cp:coreProperties>
</file>