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Cognitive Impairment in Schizophrenia: Understanding and Treatment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Examining the impact of cognitive impairment on daily functioning and exploring treatment options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9" name="Shape 1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0" name="Shape 1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1" name="Shape 1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Intervening Factors: Negative Symptoms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Negative symptoms in schizophrenia include reduced motivation and drive to engage in activities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Negative symptoms are associated with cognitive impairment and poor functioning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Psychotherapy and targeted interventions can address negative symptoms and improve cognitive functioning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Addressing negative symptoms can lead to improved community functioning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Pharmacological Interventions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Pharmacological interventions can directly target cognitive impairment in schizophrenia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Some neurotransmitter systems and medications show promising effects on cognitive performance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However, the effects of medication on cognition can vary and may have side effects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Combining medications with other forms of treatment, such as cognitive training, may be more effective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Cognitive Training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training involves structured activities to improve cognitive performance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Both restorative and compensatory approaches can be used in cognitive training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training can lead to improvements in cognitive performance but transfer to untrained tasks and community functioning is challenging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Personalized cognitive training and strategies for near and far transfer of skills are avenues for further research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Physical Exercise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Physical exercise has shown promise in improving cognitive performance in schizophrenia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Aerobic exercise has been associated with improvements in overall cognition, working memory, attention, and social cognition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Combining cognitive training and exercise can yield greater improvements in cognition and functioning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Further research is needed to explore optimal exercise approaches and long-term effects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Non-Invasive Neurostimulation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Non-invasive neurostimulation techniques involve applying electrical or magnetic stimulation to modulate brain activity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Repetitive transcranial magnetic stimulation (rTMS) has shown promise in improving working memory performance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Further research is needed to determine the reliability of these effects and the optimal stimulation parameters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Non-invasive neurostimulation may be a complementary treatment approach for cognitive impairment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Targeting Social Cognition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Social skills training and social cognition training can improve social cognition in schizophrenia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Improved social cognition can lead to enhanced community functioning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interventions involve instruction, role-play exercises, and cognitive strategies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Bridging components can facilitate the generalization of skills to real-world settings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Addressing Defeatist Beliefs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Psychotherapy and cognitive interventions can address defeatist beliefs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Targeting defeatist beliefs can improve motivation and functioning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Treatment approaches can involve cognitive restructuring, goal-setting, and support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Addressing defeatist beliefs is an important part of a comprehensive treatment plan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Treatment Approaches: Psychotherapy for Negative Symptoms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Psychotherapy can address negative symptoms and improve cognitive functioning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Targeted interventions, such as cognitive-behavioral therapy (CBT), can be effective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Cognitive-behavioral therapy for negative symptoms focuses on identifying and challenging negative beliefs and increasing activity levels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Preliminary evidence suggests that psychotherapy can lead to improvements in functioning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is a core feature of schizophrenia and impacts daily functioning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link between cognition and functioning is well-established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factors along the pathway between cognition and functioning can inform treatment approaches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Pharmacological interventions, cognitive training, physical exercise, neurostimulation, and psychotherapy can all play a role in improving cognitive impairment and functioning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Good afternoon and welcome to the brain and behavior Research Foundations meet the scientist monthly webinar series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Dr. Jeff Bo, President and CEO of the Foundation, will be your host for today's webinar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Dr. Amanda McMacquarie will present on cognitive impairment in psychosis: what it is and how it's treated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brain behavior research foundation funds innovative ideas in neuroscience and psychiatry to better understand and treat brain and behavior disorders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Overview of Schizophrenia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Schizophrenia is a complex psychiatric disorder characterized by psychotic symptoms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While effective treatments for psychosis symptoms exist, functional outcomes remain a challenge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is a core feature of schizophrenia, with approximately 80% of individuals experiencing cognitive deficits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Despite its advances, schizophrenia remains a leading cause of disability for young adults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Assessment of Cognitive Impairment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in schizophrenia can be objectively assessed through neuro evaluations conducted by clinical psychologists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Matrix Consensus Cognitive Battery (MCCB) is a recommended cognitive assessment battery for research studies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MCCB assesses various cognitive domains including speed of processing, attention, working memory, verbal and visual learning, reasoning, and social cognition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53492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performance in schizophrenia is consistently found to be below expectations even when falling within normal limits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Profile of Cognitive Impairment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in schizophrenia is characterized by a diffuse pattern of deficits across cognitive domains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affects both lower order perception processing and higher order executive functions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Studies show consistent and large effects of cognitive impairment in individuals with schizophrenia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performance is not significantly impacted by clinical factors or medications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Neurodevelopmental Nature of Cognitive Impairment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Schizophrenia is now recognized as a neurodevelopmental disorder with cognitive impairments starting early in life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impairments are present before the onset of psychosis and remain relatively stable over time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Studies with clinical high-risk individuals provide insights into the trajectory of cognitive impairment preceding the onset of psychosis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timing of the onset of cognitive impairment is still an open question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Cognition and Community Functioning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link between cognition and community functioning is well-established in the literature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is associated with reduced community functioning, including social relationships, work/school success, independent living, and engagement in fulfilling activities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relationship between cognition and functioning holds early in the illness course and among clinical high-risk individuals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57150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impairment predicts later community functioning over time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Intervening Factors: Social Cognition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Social cognition refers to the mental operations underlying social interactions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People with schizophrenia often exhibit social cognitive impairment across domains such as emotion processing, theory of mind, and social cue perception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Social cognition is associated with community functioning, and improvements in social cognition can lead to improved functioning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Targeting social cognition is a potential treatment approach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Intervening Factors: Defeatist Beliefs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Defeatist beliefs refer to negative attitudes and beliefs about one's ability to perform tasks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Defeatist beliefs are associated with reduced motivation to engage in activities and poor functioning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Targeting defeatist beliefs can improve functioning and increase motivation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 interventions and psychotherapy can address defeatist beliefs as part of treatment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2023-10-17T10:12:31Z</dcterms:created>
  <dcterms:modified xsi:type="dcterms:W3CDTF">2023-10-17T10:12:31Z</dcterms:modified>
</cp:coreProperties>
</file>