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Changing Landscape of Semiconductor Contact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Impact of the Stop Plus Phenomenon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Semiconductor contact plays a crucial role in product performance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Stop plus phenomenon has revolutionized the field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presentation delves into the effects and implications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Get ready for an exciting journey!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Understanding Semiconductor Contact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Semiconductor materials and their role in contact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types of contact structures and their properties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contact resistance and its impact on device performance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Advancements in semiconductor contact technology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Stop Plus Phenomenon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Definition and explanation of the stop plus phenomenon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Effects of the stop plus phenomenon on semiconductor contact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Advantages and disadvantages of stop plus technology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successful integration in real-world applications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Applications and Future Implications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Current and potential applications of stop plus technology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Future trends and developments in semiconductor contact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 and considerations for future implementation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Opportunities for further research and innovation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Recap of the key points discussed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Emphasize the significance of the stop plus phenomenon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 further exploration and understanding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Thank the audience for their attention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2023-10-16T13:37:13Z</dcterms:created>
  <dcterms:modified xsi:type="dcterms:W3CDTF">2023-10-16T13:37:13Z</dcterms:modified>
</cp:coreProperties>
</file>