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Changing Landscape of Semiconductor Contact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the Stop Plus Phenomenon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Semiconductor contact plays a crucial role in product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Stop plus phenomenon has revolutionized the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delves into the effects and implications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 ready for an exciting journey!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Semiconductor Contact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Semiconductor materials and their role in contact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contact structures and their properties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contact resistance and its impact on device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semiconductor contact technology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Stop Plus Phenomenon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explanation of the stop plus phenomenon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of the stop plus phenomenon on semiconductor contact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Advantages and disadvantages of stop plus technology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integration in real-world applications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 and Future Implications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and potential applications of stop plus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trends and developments in semiconductor contact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considerations for future implementation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for further research and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significance of the stop plus phenomenon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further exploration and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their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2023-10-16T13:37:13Z</dcterms:created>
  <dcterms:modified xsi:type="dcterms:W3CDTF">2023-10-16T13:37:13Z</dcterms:modified>
</cp:coreProperties>
</file>