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notesMasterIdLst>
    <p:notesMasterId r:id="rId9"/>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2-1.jpeg"/><Relationship Id="rId3" Type="http://schemas.openxmlformats.org/officeDocument/2006/relationships/slideLayout" Target="../slideLayouts/slideLayout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3-1.jpeg"/><Relationship Id="rId3" Type="http://schemas.openxmlformats.org/officeDocument/2006/relationships/slideLayout" Target="../slideLayouts/slideLayout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4-1.jpeg"/><Relationship Id="rId3" Type="http://schemas.openxmlformats.org/officeDocument/2006/relationships/slideLayout" Target="../slideLayouts/slideLayout1.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5-1.jpeg"/><Relationship Id="rId3" Type="http://schemas.openxmlformats.org/officeDocument/2006/relationships/slideLayout" Target="../slideLayouts/slideLayout1.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6-1.jpeg"/><Relationship Id="rId3" Type="http://schemas.openxmlformats.org/officeDocument/2006/relationships/slideLayout" Target="../slideLayouts/slideLayout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7-1.jpeg"/><Relationship Id="rId3" Type="http://schemas.openxmlformats.org/officeDocument/2006/relationships/slideLayout" Target="../slideLayouts/slideLayout1.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000000"/>
        </a:solidFill>
      </p:bgPr>
    </p:bg>
    <p:spTree>
      <p:nvGrpSpPr>
        <p:cNvPr id="1" name=""/>
        <p:cNvGrpSpPr/>
        <p:nvPr/>
      </p:nvGrpSpPr>
      <p:grpSpPr>
        <a:xfrm>
          <a:off x="0" y="0"/>
          <a:ext cx="0" cy="0"/>
          <a:chOff x="0" y="0"/>
          <a:chExt cx="0" cy="0"/>
        </a:xfrm>
      </p:grpSpPr>
      <p:sp>
        <p:nvSpPr>
          <p:cNvPr id="2" name="Shape 0"/>
          <p:cNvSpPr/>
          <p:nvPr/>
        </p:nvSpPr>
        <p:spPr>
          <a:xfrm>
            <a:off x="0" y="0"/>
            <a:ext cx="12192000" cy="100"/>
          </a:xfrm>
          <a:prstGeom prst="rect">
            <a:avLst/>
          </a:prstGeom>
          <a:solidFill>
            <a:srgbClr val="FCBF01"/>
          </a:solidFill>
          <a:ln/>
        </p:spPr>
      </p:sp>
      <p:sp>
        <p:nvSpPr>
          <p:cNvPr id="3" name="Text 1"/>
          <p:cNvSpPr/>
          <p:nvPr/>
        </p:nvSpPr>
        <p:spPr>
          <a:xfrm>
            <a:off x="0" y="2651760"/>
            <a:ext cx="12192000" cy="914400"/>
          </a:xfrm>
          <a:prstGeom prst="rect">
            <a:avLst/>
          </a:prstGeom>
          <a:noFill/>
          <a:ln/>
        </p:spPr>
        <p:txBody>
          <a:bodyPr wrap="square" rtlCol="0" anchor="ctr"/>
          <a:lstStyle/>
          <a:p>
            <a:pPr algn="ctr" indent="0" marL="0">
              <a:buNone/>
            </a:pPr>
            <a:r>
              <a:rPr lang="en-US" sz="3200" b="1" dirty="0">
                <a:solidFill>
                  <a:srgbClr val="FFFFFF"/>
                </a:solidFill>
                <a:latin typeface="Roboto" pitchFamily="34" charset="0"/>
                <a:ea typeface="Roboto" pitchFamily="34" charset="-122"/>
                <a:cs typeface="Roboto" pitchFamily="34" charset="-120"/>
              </a:rPr>
              <a:t>The Power of Artificial Intelligence</a:t>
            </a:r>
            <a:endParaRPr lang="en-US" sz="3200" dirty="0"/>
          </a:p>
        </p:txBody>
      </p:sp>
      <p:sp>
        <p:nvSpPr>
          <p:cNvPr id="4" name="Text 2"/>
          <p:cNvSpPr/>
          <p:nvPr/>
        </p:nvSpPr>
        <p:spPr>
          <a:xfrm>
            <a:off x="0" y="3749040"/>
            <a:ext cx="12192000" cy="457200"/>
          </a:xfrm>
          <a:prstGeom prst="rect">
            <a:avLst/>
          </a:prstGeom>
          <a:noFill/>
          <a:ln/>
        </p:spPr>
        <p:txBody>
          <a:bodyPr wrap="square" rtlCol="0" anchor="ctr"/>
          <a:lstStyle/>
          <a:p>
            <a:pPr algn="ctr" indent="0" marL="0">
              <a:buNone/>
            </a:pPr>
            <a:r>
              <a:rPr lang="en-US" sz="1800" dirty="0">
                <a:solidFill>
                  <a:srgbClr val="FFFFFF"/>
                </a:solidFill>
                <a:latin typeface="Roboto" pitchFamily="34" charset="0"/>
                <a:ea typeface="Roboto" pitchFamily="34" charset="-122"/>
                <a:cs typeface="Roboto" pitchFamily="34" charset="-120"/>
              </a:rPr>
              <a:t>Unlocking the Potential of AI for a Better Future</a:t>
            </a:r>
            <a:endParaRPr lang="en-US" sz="1800" dirty="0"/>
          </a:p>
        </p:txBody>
      </p:sp>
      <p:sp>
        <p:nvSpPr>
          <p:cNvPr id="5" name="Shape 3"/>
          <p:cNvSpPr/>
          <p:nvPr/>
        </p:nvSpPr>
        <p:spPr>
          <a:xfrm>
            <a:off x="0" y="0"/>
            <a:ext cx="12192000" cy="100"/>
          </a:xfrm>
          <a:prstGeom prst="rect">
            <a:avLst/>
          </a:prstGeom>
          <a:solidFill>
            <a:srgbClr val="FCBF01"/>
          </a:solidFill>
          <a:ln/>
        </p:spPr>
      </p:sp>
      <p:sp>
        <p:nvSpPr>
          <p:cNvPr id="6" name="Shape 4"/>
          <p:cNvSpPr/>
          <p:nvPr/>
        </p:nvSpPr>
        <p:spPr>
          <a:xfrm>
            <a:off x="0" y="0"/>
            <a:ext cx="12192000" cy="100"/>
          </a:xfrm>
          <a:prstGeom prst="rect">
            <a:avLst/>
          </a:prstGeom>
          <a:solidFill>
            <a:srgbClr val="FCBF01"/>
          </a:solidFill>
          <a:ln/>
        </p:spPr>
      </p:sp>
      <p:sp>
        <p:nvSpPr>
          <p:cNvPr id="7" name="Shape 5"/>
          <p:cNvSpPr/>
          <p:nvPr/>
        </p:nvSpPr>
        <p:spPr>
          <a:xfrm>
            <a:off x="0" y="0"/>
            <a:ext cx="12192000" cy="100"/>
          </a:xfrm>
          <a:prstGeom prst="rect">
            <a:avLst/>
          </a:prstGeom>
          <a:solidFill>
            <a:srgbClr val="FCBF01"/>
          </a:solidFill>
          <a:ln/>
        </p:spPr>
      </p:sp>
      <p:sp>
        <p:nvSpPr>
          <p:cNvPr id="8" name="Shape 6"/>
          <p:cNvSpPr/>
          <p:nvPr/>
        </p:nvSpPr>
        <p:spPr>
          <a:xfrm>
            <a:off x="0" y="0"/>
            <a:ext cx="12192000" cy="100"/>
          </a:xfrm>
          <a:prstGeom prst="rect">
            <a:avLst/>
          </a:prstGeom>
          <a:solidFill>
            <a:srgbClr val="FCBF01"/>
          </a:solidFill>
          <a:ln/>
        </p:spPr>
      </p:sp>
      <p:sp>
        <p:nvSpPr>
          <p:cNvPr id="9" name="Shape 7"/>
          <p:cNvSpPr/>
          <p:nvPr/>
        </p:nvSpPr>
        <p:spPr>
          <a:xfrm>
            <a:off x="0" y="0"/>
            <a:ext cx="12192000" cy="100"/>
          </a:xfrm>
          <a:prstGeom prst="rect">
            <a:avLst/>
          </a:prstGeom>
          <a:solidFill>
            <a:srgbClr val="FCBF01"/>
          </a:solidFill>
          <a:ln/>
        </p:spPr>
      </p:sp>
      <p:sp>
        <p:nvSpPr>
          <p:cNvPr id="10" name="Shape 8"/>
          <p:cNvSpPr/>
          <p:nvPr/>
        </p:nvSpPr>
        <p:spPr>
          <a:xfrm>
            <a:off x="0" y="0"/>
            <a:ext cx="12192000" cy="100"/>
          </a:xfrm>
          <a:prstGeom prst="rect">
            <a:avLst/>
          </a:prstGeom>
          <a:solidFill>
            <a:srgbClr val="FCBF01"/>
          </a:solidFill>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Introduction to Artificial Intelligence</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Definition: AI is the simulation of human intelligence in machines.</a:t>
            </a:r>
            <a:endParaRPr lang="en-US" sz="1600" dirty="0"/>
          </a:p>
        </p:txBody>
      </p:sp>
      <p:sp>
        <p:nvSpPr>
          <p:cNvPr id="4" name="Text 2"/>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AI encompasses various technologies such as machine learning, natural language processing, and computer vision.</a:t>
            </a:r>
            <a:endParaRPr lang="en-US" sz="1600" dirty="0"/>
          </a:p>
        </p:txBody>
      </p:sp>
      <p:sp>
        <p:nvSpPr>
          <p:cNvPr id="5" name="Text 3"/>
          <p:cNvSpPr/>
          <p:nvPr/>
        </p:nvSpPr>
        <p:spPr>
          <a:xfrm>
            <a:off x="1600200" y="31546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AI has the potential to revolutionize industries and improve efficiency.</a:t>
            </a:r>
            <a:endParaRPr lang="en-US" sz="1600" dirty="0"/>
          </a:p>
        </p:txBody>
      </p:sp>
      <p:sp>
        <p:nvSpPr>
          <p:cNvPr id="6" name="Text 4"/>
          <p:cNvSpPr/>
          <p:nvPr/>
        </p:nvSpPr>
        <p:spPr>
          <a:xfrm>
            <a:off x="1600200" y="38862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Examples of AI applications include virtual assistants, autonomous vehicles, and medical diagnosis.</a:t>
            </a:r>
            <a:endParaRPr lang="en-US" sz="1600" dirty="0"/>
          </a:p>
        </p:txBody>
      </p:sp>
      <p:sp>
        <p:nvSpPr>
          <p:cNvPr id="7" name="Text 5"/>
          <p:cNvSpPr/>
          <p:nvPr/>
        </p:nvSpPr>
        <p:spPr>
          <a:xfrm>
            <a:off x="1600200" y="49834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artificial intelligence</a:t>
            </a:r>
            <a:endParaRPr lang="en-US" sz="1600" dirty="0"/>
          </a:p>
        </p:txBody>
      </p:sp>
      <p:sp>
        <p:nvSpPr>
          <p:cNvPr id="8" name="Text 6"/>
          <p:cNvSpPr/>
          <p:nvPr/>
        </p:nvSpPr>
        <p:spPr>
          <a:xfrm>
            <a:off x="1600200" y="53492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https://en.wikipedia.org/wiki/Artificial_intelligence</a:t>
            </a:r>
            <a:endParaRPr lang="en-US" sz="1600" dirty="0"/>
          </a:p>
        </p:txBody>
      </p:sp>
      <p:sp>
        <p:nvSpPr>
          <p:cNvPr id="9" name="Text 7"/>
          <p:cNvSpPr/>
          <p:nvPr/>
        </p:nvSpPr>
        <p:spPr>
          <a:xfrm>
            <a:off x="1600200" y="608076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Artificial Intelligence, or AI for short, is a broad field that aims to replicate human intelligence in machines. It involves technologies like machine learning, natural language processing, and computer vision. AI has the potential to transform numerous industries and enhance productivity. Let's explore the various aspects of AI and its applications.</a:t>
            </a:r>
            <a:endParaRPr lang="en-US" sz="1600" dirty="0"/>
          </a:p>
        </p:txBody>
      </p:sp>
      <p:pic>
        <p:nvPicPr>
          <p:cNvPr id="10"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1" name="Text 8">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Machine Learning: A Core Component of AI</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Definition: Machine learning is the field of AI that enables computers to learn and improve from experience without explicit programming.</a:t>
            </a:r>
            <a:endParaRPr lang="en-US" sz="1600" dirty="0"/>
          </a:p>
        </p:txBody>
      </p:sp>
      <p:sp>
        <p:nvSpPr>
          <p:cNvPr id="4" name="Text 2"/>
          <p:cNvSpPr/>
          <p:nvPr/>
        </p:nvSpPr>
        <p:spPr>
          <a:xfrm>
            <a:off x="1600200" y="27889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Machine learning algorithms analyze and interpret large datasets to make predictions or take actions.</a:t>
            </a:r>
            <a:endParaRPr lang="en-US" sz="1600" dirty="0"/>
          </a:p>
        </p:txBody>
      </p:sp>
      <p:sp>
        <p:nvSpPr>
          <p:cNvPr id="5" name="Text 3"/>
          <p:cNvSpPr/>
          <p:nvPr/>
        </p:nvSpPr>
        <p:spPr>
          <a:xfrm>
            <a:off x="1600200" y="38862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Supervised learning, unsupervised learning, and reinforcement learning are common machine learning techniques.</a:t>
            </a:r>
            <a:endParaRPr lang="en-US" sz="1600" dirty="0"/>
          </a:p>
        </p:txBody>
      </p:sp>
      <p:sp>
        <p:nvSpPr>
          <p:cNvPr id="6" name="Text 4"/>
          <p:cNvSpPr/>
          <p:nvPr/>
        </p:nvSpPr>
        <p:spPr>
          <a:xfrm>
            <a:off x="1600200" y="49834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Applications of machine learning include fraud detection, recommendation systems, and natural language processing.</a:t>
            </a:r>
            <a:endParaRPr lang="en-US" sz="1600" dirty="0"/>
          </a:p>
        </p:txBody>
      </p:sp>
      <p:sp>
        <p:nvSpPr>
          <p:cNvPr id="7" name="Text 5"/>
          <p:cNvSpPr/>
          <p:nvPr/>
        </p:nvSpPr>
        <p:spPr>
          <a:xfrm>
            <a:off x="1600200" y="608076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machine learning</a:t>
            </a:r>
            <a:endParaRPr lang="en-US" sz="1600" dirty="0"/>
          </a:p>
        </p:txBody>
      </p:sp>
      <p:sp>
        <p:nvSpPr>
          <p:cNvPr id="8" name="Text 6"/>
          <p:cNvSpPr/>
          <p:nvPr/>
        </p:nvSpPr>
        <p:spPr>
          <a:xfrm>
            <a:off x="1600200" y="64465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https://en.wikipedia.org/wiki/Machine_learning</a:t>
            </a:r>
            <a:endParaRPr lang="en-US" sz="1600" dirty="0"/>
          </a:p>
        </p:txBody>
      </p:sp>
      <p:sp>
        <p:nvSpPr>
          <p:cNvPr id="9" name="Text 7"/>
          <p:cNvSpPr/>
          <p:nvPr/>
        </p:nvSpPr>
        <p:spPr>
          <a:xfrm>
            <a:off x="1600200" y="71780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Machine learning is a critical component of AI that allows computers to learn and improve from experience without explicit programming. It involves analyzing large datasets and making predictions or taking actions. There are different types of machine learning techniques, such as supervised learning, unsupervised learning, and reinforcement learning. Let's explore some of the practical applications of machine learning.</a:t>
            </a:r>
            <a:endParaRPr lang="en-US" sz="1600" dirty="0"/>
          </a:p>
        </p:txBody>
      </p:sp>
      <p:pic>
        <p:nvPicPr>
          <p:cNvPr id="10"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1" name="Text 8">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Natural Language Processing: Understanding Human Language</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Definition: Natural Language Processing (NLP) is a branch of AI that enables computers to understand and respond to human language.</a:t>
            </a:r>
            <a:endParaRPr lang="en-US" sz="1600" dirty="0"/>
          </a:p>
        </p:txBody>
      </p:sp>
      <p:sp>
        <p:nvSpPr>
          <p:cNvPr id="4" name="Text 2"/>
          <p:cNvSpPr/>
          <p:nvPr/>
        </p:nvSpPr>
        <p:spPr>
          <a:xfrm>
            <a:off x="1600200" y="27889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NLP techniques can analyze text, interpret meaning, and generate human-like responses.</a:t>
            </a:r>
            <a:endParaRPr lang="en-US" sz="1600" dirty="0"/>
          </a:p>
        </p:txBody>
      </p:sp>
      <p:sp>
        <p:nvSpPr>
          <p:cNvPr id="5" name="Text 3"/>
          <p:cNvSpPr/>
          <p:nvPr/>
        </p:nvSpPr>
        <p:spPr>
          <a:xfrm>
            <a:off x="1600200" y="35204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Applications of NLP include chatbots, language translation, and sentiment analysis.</a:t>
            </a:r>
            <a:endParaRPr lang="en-US" sz="1600" dirty="0"/>
          </a:p>
        </p:txBody>
      </p:sp>
      <p:sp>
        <p:nvSpPr>
          <p:cNvPr id="6" name="Text 4"/>
          <p:cNvSpPr/>
          <p:nvPr/>
        </p:nvSpPr>
        <p:spPr>
          <a:xfrm>
            <a:off x="1600200" y="46177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natural language processing</a:t>
            </a:r>
            <a:endParaRPr lang="en-US" sz="1600" dirty="0"/>
          </a:p>
        </p:txBody>
      </p:sp>
      <p:sp>
        <p:nvSpPr>
          <p:cNvPr id="7" name="Text 5"/>
          <p:cNvSpPr/>
          <p:nvPr/>
        </p:nvSpPr>
        <p:spPr>
          <a:xfrm>
            <a:off x="1600200" y="49834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https://en.wikipedia.org/wiki/Natural_language_processing</a:t>
            </a:r>
            <a:endParaRPr lang="en-US" sz="1600" dirty="0"/>
          </a:p>
        </p:txBody>
      </p:sp>
      <p:sp>
        <p:nvSpPr>
          <p:cNvPr id="8" name="Text 6"/>
          <p:cNvSpPr/>
          <p:nvPr/>
        </p:nvSpPr>
        <p:spPr>
          <a:xfrm>
            <a:off x="1600200" y="57150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Natural Language Processing, or NLP, is a branch of AI that focuses on enabling computers to understand and respond to human language. NLP techniques can analyze text, interpret meaning, and generate human-like responses. There are numerous applications of NLP, ranging from chatbots to language translation and sentiment analysis.</a:t>
            </a:r>
            <a:endParaRPr lang="en-US" sz="1600" dirty="0"/>
          </a:p>
        </p:txBody>
      </p:sp>
      <p:pic>
        <p:nvPicPr>
          <p:cNvPr id="9"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0" name="Text 7">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Computer Vision: Teaching Machines to See</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Definition: Computer Vision is an AI field that aims to enable computers to interpret and understand visual information.</a:t>
            </a:r>
            <a:endParaRPr lang="en-US" sz="1600" dirty="0"/>
          </a:p>
        </p:txBody>
      </p:sp>
      <p:sp>
        <p:nvSpPr>
          <p:cNvPr id="4" name="Text 2"/>
          <p:cNvSpPr/>
          <p:nvPr/>
        </p:nvSpPr>
        <p:spPr>
          <a:xfrm>
            <a:off x="1600200" y="242316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Computer vision algorithms can analyze images and videos, detect objects, and recognize patterns.</a:t>
            </a:r>
            <a:endParaRPr lang="en-US" sz="1600" dirty="0"/>
          </a:p>
        </p:txBody>
      </p:sp>
      <p:sp>
        <p:nvSpPr>
          <p:cNvPr id="5" name="Text 3"/>
          <p:cNvSpPr/>
          <p:nvPr/>
        </p:nvSpPr>
        <p:spPr>
          <a:xfrm>
            <a:off x="1600200" y="35204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Applications of computer vision include facial recognition, object detection, and autonomous vehicles.</a:t>
            </a:r>
            <a:endParaRPr lang="en-US" sz="1600" dirty="0"/>
          </a:p>
        </p:txBody>
      </p:sp>
      <p:sp>
        <p:nvSpPr>
          <p:cNvPr id="6" name="Text 4"/>
          <p:cNvSpPr/>
          <p:nvPr/>
        </p:nvSpPr>
        <p:spPr>
          <a:xfrm>
            <a:off x="1600200" y="46177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computer vision</a:t>
            </a:r>
            <a:endParaRPr lang="en-US" sz="1600" dirty="0"/>
          </a:p>
        </p:txBody>
      </p:sp>
      <p:sp>
        <p:nvSpPr>
          <p:cNvPr id="7" name="Text 5"/>
          <p:cNvSpPr/>
          <p:nvPr/>
        </p:nvSpPr>
        <p:spPr>
          <a:xfrm>
            <a:off x="1600200" y="49834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https://en.wikipedia.org/wiki/Computer_vision</a:t>
            </a:r>
            <a:endParaRPr lang="en-US" sz="1600" dirty="0"/>
          </a:p>
        </p:txBody>
      </p:sp>
      <p:sp>
        <p:nvSpPr>
          <p:cNvPr id="8" name="Text 6"/>
          <p:cNvSpPr/>
          <p:nvPr/>
        </p:nvSpPr>
        <p:spPr>
          <a:xfrm>
            <a:off x="1600200" y="57150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Computer Vision is a field of AI that enables computers to interpret and understand visual information. With computer vision algorithms, machines can analyze images and videos, detect objects, and recognize patterns. This has applications in various domains, including facial recognition, object detection, and autonomous vehicles.</a:t>
            </a:r>
            <a:endParaRPr lang="en-US" sz="1600" dirty="0"/>
          </a:p>
        </p:txBody>
      </p:sp>
      <p:pic>
        <p:nvPicPr>
          <p:cNvPr id="9"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0" name="Text 7">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Ethical Considerations in AI</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AI raises ethical concerns related to privacy, fairness, and bias.</a:t>
            </a:r>
            <a:endParaRPr lang="en-US" sz="1600" dirty="0"/>
          </a:p>
        </p:txBody>
      </p:sp>
      <p:sp>
        <p:nvSpPr>
          <p:cNvPr id="4" name="Text 2"/>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Transparency and explainability of AI algorithms are crucial for gaining public trust.</a:t>
            </a:r>
            <a:endParaRPr lang="en-US" sz="1600" dirty="0"/>
          </a:p>
        </p:txBody>
      </p:sp>
      <p:sp>
        <p:nvSpPr>
          <p:cNvPr id="5" name="Text 3"/>
          <p:cNvSpPr/>
          <p:nvPr/>
        </p:nvSpPr>
        <p:spPr>
          <a:xfrm>
            <a:off x="1600200" y="31546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Proper data governance and regulations are necessary to ensure responsible and ethical AI usage.</a:t>
            </a:r>
            <a:endParaRPr lang="en-US" sz="1600" dirty="0"/>
          </a:p>
        </p:txBody>
      </p:sp>
      <p:sp>
        <p:nvSpPr>
          <p:cNvPr id="6" name="Text 4"/>
          <p:cNvSpPr/>
          <p:nvPr/>
        </p:nvSpPr>
        <p:spPr>
          <a:xfrm>
            <a:off x="1600200" y="425196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Collaboration between stakeholders, including technologists, policymakers, and ethicists, is essential.</a:t>
            </a:r>
            <a:endParaRPr lang="en-US" sz="1600" dirty="0"/>
          </a:p>
        </p:txBody>
      </p:sp>
      <p:sp>
        <p:nvSpPr>
          <p:cNvPr id="7" name="Text 5"/>
          <p:cNvSpPr/>
          <p:nvPr/>
        </p:nvSpPr>
        <p:spPr>
          <a:xfrm>
            <a:off x="1600200" y="53492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AI ethics</a:t>
            </a:r>
            <a:endParaRPr lang="en-US" sz="1600" dirty="0"/>
          </a:p>
        </p:txBody>
      </p:sp>
      <p:sp>
        <p:nvSpPr>
          <p:cNvPr id="8" name="Text 6"/>
          <p:cNvSpPr/>
          <p:nvPr/>
        </p:nvSpPr>
        <p:spPr>
          <a:xfrm>
            <a:off x="1600200" y="57150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https://www.nature.com/articles/d41586-019-01413-4</a:t>
            </a:r>
            <a:endParaRPr lang="en-US" sz="1600" dirty="0"/>
          </a:p>
        </p:txBody>
      </p:sp>
      <p:sp>
        <p:nvSpPr>
          <p:cNvPr id="9" name="Text 7"/>
          <p:cNvSpPr/>
          <p:nvPr/>
        </p:nvSpPr>
        <p:spPr>
          <a:xfrm>
            <a:off x="1600200" y="64465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As AI becomes more prevalent, ethical considerations become increasingly important. There are concerns regarding privacy, fairness, and bias in AI systems. Transparency and explainability of AI algorithms are crucial for gaining public trust. Proper data governance and regulations need to be in place to ensure responsible and ethical AI usage. Collaboration among various stakeholders, including technologists, policymakers, and ethicists, is essential to navigate the ethical challenges of AI.</a:t>
            </a:r>
            <a:endParaRPr lang="en-US" sz="1600" dirty="0"/>
          </a:p>
        </p:txBody>
      </p:sp>
      <p:pic>
        <p:nvPicPr>
          <p:cNvPr id="10"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1" name="Text 8">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The Future of AI</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AI will continue to advance and permeate various industries.</a:t>
            </a:r>
            <a:endParaRPr lang="en-US" sz="1600" dirty="0"/>
          </a:p>
        </p:txBody>
      </p:sp>
      <p:sp>
        <p:nvSpPr>
          <p:cNvPr id="4" name="Text 2"/>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Potential benefits include improved healthcare, increased productivity, and enhanced decision-making.</a:t>
            </a:r>
            <a:endParaRPr lang="en-US" sz="1600" dirty="0"/>
          </a:p>
        </p:txBody>
      </p:sp>
      <p:sp>
        <p:nvSpPr>
          <p:cNvPr id="5" name="Text 3"/>
          <p:cNvSpPr/>
          <p:nvPr/>
        </p:nvSpPr>
        <p:spPr>
          <a:xfrm>
            <a:off x="1600200" y="31546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Challenges such as job displacement and societal implications need to be addressed.</a:t>
            </a:r>
            <a:endParaRPr lang="en-US" sz="1600" dirty="0"/>
          </a:p>
        </p:txBody>
      </p:sp>
      <p:sp>
        <p:nvSpPr>
          <p:cNvPr id="6" name="Text 4"/>
          <p:cNvSpPr/>
          <p:nvPr/>
        </p:nvSpPr>
        <p:spPr>
          <a:xfrm>
            <a:off x="1600200" y="38862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Ethical frameworks and regulations will play a crucial role in shaping AI's future.</a:t>
            </a:r>
            <a:endParaRPr lang="en-US" sz="1600" dirty="0"/>
          </a:p>
        </p:txBody>
      </p:sp>
      <p:sp>
        <p:nvSpPr>
          <p:cNvPr id="7" name="Text 5"/>
          <p:cNvSpPr/>
          <p:nvPr/>
        </p:nvSpPr>
        <p:spPr>
          <a:xfrm>
            <a:off x="1600200" y="46177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Image search: future of AI</a:t>
            </a:r>
            <a:endParaRPr lang="en-US" sz="1600" dirty="0"/>
          </a:p>
        </p:txBody>
      </p:sp>
      <p:sp>
        <p:nvSpPr>
          <p:cNvPr id="8" name="Text 6"/>
          <p:cNvSpPr/>
          <p:nvPr/>
        </p:nvSpPr>
        <p:spPr>
          <a:xfrm>
            <a:off x="1600200" y="49834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Source URL: https://www.pwc.com/us/en/services/consulting/library/artificial-intelligence-predictions.html</a:t>
            </a:r>
            <a:endParaRPr lang="en-US" sz="1600" dirty="0"/>
          </a:p>
        </p:txBody>
      </p:sp>
      <p:sp>
        <p:nvSpPr>
          <p:cNvPr id="9" name="Text 7"/>
          <p:cNvSpPr/>
          <p:nvPr/>
        </p:nvSpPr>
        <p:spPr>
          <a:xfrm>
            <a:off x="1600200" y="57150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Speaker Notes: The future of AI is filled with possibilities. AI will continue to advance and transform industries, bringing benefits like improved healthcare, increased productivity, and enhanced decision-making. However, there are challenges to address, including job displacement and societal implications. Ethical frameworks and regulations will play a vital role in ensuring AI's responsible and beneficial integration into society.</a:t>
            </a:r>
            <a:endParaRPr lang="en-US" sz="1600" dirty="0"/>
          </a:p>
        </p:txBody>
      </p:sp>
      <p:pic>
        <p:nvPicPr>
          <p:cNvPr id="10"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11" name="Text 8">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Slide 1</vt:lpstr>
      <vt:lpstr>Slide 2</vt:lpstr>
      <vt:lpstr>Slide 3</vt:lpstr>
      <vt:lpstr>Slide 4</vt:lpstr>
      <vt:lpstr>Slide 5</vt:lpstr>
      <vt:lpstr>Slide 6</vt:lpstr>
      <vt:lpstr>Slide 7</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2023-10-17T08:12:34Z</dcterms:created>
  <dcterms:modified xsi:type="dcterms:W3CDTF">2023-10-17T08:12:34Z</dcterms:modified>
</cp:coreProperties>
</file>