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Managing Anger and Conflict Resolution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Finding Peace through Effective Communication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Music and Emotions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Conflict with Dika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Expressing Anger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Respect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Expressing Anger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Reacting impulsively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Physical outburst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Reflection and self-control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Channeling anger constructively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Power of Respecting Others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Respecting classmates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Avoiding cheating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Maintaining integrity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Reporting misconduct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Handling Conflict Appropriately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Patience and understanding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Seeking resolution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Reporting to teachers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Contributing to a positive learning environment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importance of self-improvement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Commitment to positive behavior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Creating a harmonious classroom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Moving forward with patience and resilience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2023-10-17T14:36:27Z</dcterms:created>
  <dcterms:modified xsi:type="dcterms:W3CDTF">2023-10-17T14:36:27Z</dcterms:modified>
</cp:coreProperties>
</file>