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Community-Based Disaster Risk Management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Improving Disaster Management through Community Engagement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Disaster Management?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process of planning, organizing, and coordinating measures to prevent or minimize the impact of disasters.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preparedness, response, recovery, and mitigation.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Ensures effective and timely assistance to those affected by disasters.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Aims to protect lives, property, and the environment.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Community-Based Disaster Risk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approach that involves the active participation of communities in managing the risks and impacts of disasters.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Empowers communities to take ownership of their resilience and response strategies.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Utilizes local knowledge, resources, and networks to enhance disaster preparedness and recovery.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Promotes community self-reliance and reduces dependency on external aid.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of Community-Based Approach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community ownership and engagement in disaster risk reduction efforts.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effectiveness and sustainability of disaster management initiatives.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Better integration of local knowledge, culture, and traditions in disaster risk reduction strategies.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Strengthened social cohesion and resilience within communities.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Limitations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resources and capacity in some communities.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access to information, technology, and communication channels.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Inequality and power dynamics within communities.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Overdependence on external support.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2023-10-16T13:49:56Z</dcterms:created>
  <dcterms:modified xsi:type="dcterms:W3CDTF">2023-10-16T13:49:56Z</dcterms:modified>
</cp:coreProperties>
</file>