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Taking User Input in C Programming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Learn how to use scanf function to take input from users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back to the series on C programming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video, we will learn to take input from users and store it in variables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will be using the scanf function for this purpose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scanf function takes input from the user and stores it in a variable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Similar to printf, we use format specifiers to specify the type of input data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Taking Integer Input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Declare an integer variable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the scanf function to take input from the user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the printf function to print the input value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Taking Double and Character Input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Declare variables for double and character input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the scanf function to take input from the user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the printf function to print the input values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Taking Multiple Inputs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a single scanf function to take multiple inputs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Separate the format specifiers with commas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the printf function to print the input values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Exercise: Taking Integer and Float Input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Write a program to take integer and float input from the user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the scanf function and format specifiers to handle different input types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the main concepts learned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 additional resources for further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audience engagement and support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2023-10-18T01:29:28Z</dcterms:created>
  <dcterms:modified xsi:type="dcterms:W3CDTF">2023-10-18T01:29:28Z</dcterms:modified>
</cp:coreProperties>
</file>