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Explosion Atmospheres and Safety Measures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Pharmacy Explosion Incident and its Implications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Explosion Atmospheres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Explosion atmospheres occur when flammable substances combine with oxygen in the right proportions.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happen in various environments, including pharmacies.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Explosions pose significant risks to human life and property.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explosion atmospheres is crucial for safety measures.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Pharmacy Explosion Incident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recent incident involved an explosion in a pharmacy.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cause of the explosion is under investigation.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Pharmacies must adhere to strict safety protocols to prevent such incidents.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explosion highlights the importance of safety measures in pharmacies.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Proven Safety Measures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strict safety protocols reduces the risk of explosion incidents.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inspections and maintenance of equipment are essential.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Employee training on handling hazardous substances is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ventilation and storage of flammable materials are necessary precautions.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2023-10-16T19:58:38Z</dcterms:created>
  <dcterms:modified xsi:type="dcterms:W3CDTF">2023-10-16T19:58:38Z</dcterms:modified>
</cp:coreProperties>
</file>