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Rise and Impact of Marvel Studios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Success and Cultural Influence of Marvel's Cinematic Universe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Marvel Studios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Marvel Studios is a prominent film and television production company.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developed a highly successful cinematic universe based on Marvel Comics.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movies and TV shows have become global sensations.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Marvel Studios is known for its groundbreaking storytelling and massive fanbase.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marvel studios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Building Collapse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massive incident occurred with the top of a building collapsing.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incident was highly risky and resulted in significant damage.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building collapse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collapse had serious consequences for the individuals involved.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Marvel Studios'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Marvel Studios has had a significant impact on the entertainment industry.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success has inspired other studios to develop shared cinematic universes.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impact of Marvel Studios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movies and characters have become cultural icons.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Streaming Services and Content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Streaming services have become an integral part of the entertainment landscape.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Marvel Studios has expanded into the streaming space with its own platform.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streaming service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is a high demand for Marvel content on streaming services.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Innovations by Marvel Studios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Marvel Studios continues to push boundaries and innovate in the industry.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constantly developing new projects and exploring different storytelling formats.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future innovations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commitment to quality and fan service remains unwavering.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Marvel Studios has revolutionized how superhero stories are told.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impact on popular culture and the entertainment industry cannot be overstated.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marvel studios conclusion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continued success is a testament to their storytelling prowess and connection with fans.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2023-10-16T12:13:49Z</dcterms:created>
  <dcterms:modified xsi:type="dcterms:W3CDTF">2023-10-16T12:13:49Z</dcterms:modified>
</cp:coreProperties>
</file>