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21620915/pexels-photo-21620915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1620915/pexels-photo-2162091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电池技术与零排放卡车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推动可持续城市与产业创新的未来之路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3835498/pexels-photo-1383549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问答热身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交流你最担心的问题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电动卡车面临哪些挑战？续航、采矿伦理等，欢迎讨论。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4032931/pexels-photo-2403293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结束总结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迈向可持续发展的下一步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电池+卡车=更清洁的城市与更强的产业，推动 SDG 9 与 11。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目錄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引入与总体框架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为什么要零排放卡车？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SDG 9：产业、创新与基础设施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SDG 11：可持续城市与社区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电池技术与 LCA 重点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小组快投票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快速建议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问答热身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结束总结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676588/pexels-photo-467658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引入与总体框架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电动卡车如何改变我们的城市生活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想象你的早晨咖啡由一辆无声的电动卡车送达，没有黑烟，只有轻柔的嗡鸣。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018970/pexels-photo-3101897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为什么要零排放卡车？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减少污染与噪音的可行之路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卡车排放占道路交通CO₂的25%，加剧城市污染与噪音问题。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电池续航超300公里，成本下降80%，电动卡车走向现实。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4402573/pexels-photo-1440257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SDG 9：产业、创新与基础设施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电池工厂与绿色就业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推动可持续基础设施与产业转型。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特斯拉 Megapack 和宁德时代创造数千绿色岗位，推动技术创新。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307487/pexels-photo-2930748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SDG 11：可持续城市与社区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电动卡车改善城市生活质量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电动卡车减少 NOₓ 和 PM₂.₅ 排放，噪音降 50%。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睡眠质量提升，街头更安静，交通更顺畅。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3835498/pexels-photo-1383549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电池技术与 LCA 重点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生命周期视角下的新挑战与对策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污染从尾气转向电池开采与充电电源。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通过回收与清洁能源充电应对热点问题。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211120/pexels-photo-3121112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小组快投票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选择你最关心的问题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你最关心什么？（A）清新空气（B）安静街道（C）绿色就业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0445473/pexels-photo-2044547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快速建议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推动变革的三大行动方向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激励电池回收，投资太阳能枢纽，支持本地创新集群。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2025-05-05T11:52:45Z</dcterms:created>
  <dcterms:modified xsi:type="dcterms:W3CDTF">2025-05-05T11:52:45Z</dcterms:modified>
</cp:coreProperties>
</file>