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Multiplying Binomials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FOIL Method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5: Squaring a Binomial with Negative Terms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shortcut for squaring a binomial.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the first term.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the first term by the second term and double the product.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the second term.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 if possible.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Multiplying binomials is a fundamental algebraic operation.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FOIL method helps in systematically multiplying binomials.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shortcut for squaring a binomial can save time.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and check your work to master the concept.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Binomials involve multiplying two terms together.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FOIL method is a step-by-step approach for multiplying binomials.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how to multiply binomials using examples.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to check your work and simplify if possible.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Multiplying Monomial by Binomial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each term inside the bracket by the monomial.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 if possible.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simplification possible if no like terms.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the FOIL method acronym.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1: Multiplying Binomials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FOIL method to multiply the terms.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the first term in the first bracket and multiply it by the first term in the second bracket.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the process for the remaining terms.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 if possible.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2: Simplification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FOIL method to multiply the terms.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 if possible.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Simplify the expression.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3: Multiplying with Variables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FOIL method to multiply the terms.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 if possible.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 in variables when multiplying.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Simplify the expression.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Identical Brackets with Opposite Signs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FOIL method to multiply the terms.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Like terms cancel out in this case.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Resulting expression has only two terms.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Shortcut for Squaring a Binomial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Shortcut for squaring a binomial: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the first term.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the first term by the second term and double the product.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the second term.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Resulting expression has only two terms.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4: Squaring a Binomial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shortcut for squaring a binomial.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the first term.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the first term by the second term and double the product.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the second term.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 if possible.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2023-10-18T05:30:59Z</dcterms:created>
  <dcterms:modified xsi:type="dcterms:W3CDTF">2023-10-18T05:30:59Z</dcterms:modified>
</cp:coreProperties>
</file>