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6.png"/><Relationship Id="rId7" Type="http://schemas.openxmlformats.org/officeDocument/2006/relationships/image" Target="../media/image-10-6.png"/><Relationship Id="rId8" Type="http://schemas.openxmlformats.org/officeDocument/2006/relationships/image" Target="../media/image-10-6.png"/><Relationship Id="rId9" Type="http://schemas.openxmlformats.org/officeDocument/2006/relationships/image" Target="../media/image-10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6.png"/><Relationship Id="rId7" Type="http://schemas.openxmlformats.org/officeDocument/2006/relationships/image" Target="../media/image-4-6.png"/><Relationship Id="rId8" Type="http://schemas.openxmlformats.org/officeDocument/2006/relationships/image" Target="../media/image-4-6.png"/><Relationship Id="rId9" Type="http://schemas.openxmlformats.org/officeDocument/2006/relationships/image" Target="../media/image-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png"/><Relationship Id="rId7" Type="http://schemas.openxmlformats.org/officeDocument/2006/relationships/image" Target="../media/image-6-6.png"/><Relationship Id="rId8" Type="http://schemas.openxmlformats.org/officeDocument/2006/relationships/image" Target="../media/image-6-6.png"/><Relationship Id="rId9" Type="http://schemas.openxmlformats.org/officeDocument/2006/relationships/image" Target="../media/image-6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7972306/pexels-photo-7972306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6.png"/><Relationship Id="rId7" Type="http://schemas.openxmlformats.org/officeDocument/2006/relationships/image" Target="../media/image-8-6.png"/><Relationship Id="rId8" Type="http://schemas.openxmlformats.org/officeDocument/2006/relationships/image" Target="../media/image-8-6.png"/><Relationship Id="rId9" Type="http://schemas.openxmlformats.org/officeDocument/2006/relationships/image" Target="../media/image-8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 Your Italian Dream: A Complete Study Abroad Guide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Navigating Italian Universities: From Application to Visa Success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Securing Your Spot: Enrollment Steps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Official Acceptance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Accept Offer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Pre-Enroll via Universitaly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Document Submission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Congratulations! This confirms your admission. Review details carefully and prepare for the next crucial steps.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Formally accept your offer and pay the required acceptance fee (100/200 euro) promptly to secure your place.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Complete the mandatory pre-enrollment process through the Universitaly portal as soon as possible.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Submit essential documents, including your passport and CV, according to the university guidelines provided.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Italian Accommodation Options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Budget-friendly option, great for meeting people. Shared rooms offer a social and communal experience.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Apartments or houses offering privacy and independence. Consider lease terms and utility costs carefully.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Research neighborhoods. Proximity to universities, transportation, and amenities impacts daily life and budget.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 a realistic budget. Include rent, utilities, groceries, and incidentals to avoid financial stress.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Italy Insurance Checklist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Acquire insurance coverage that strictly adheres to all VFS guidelines for the entire duration of one year.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the insurance options available through the Welcome Association Italy. Compare rates and coverage details carefully.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Ensure your insurance policy meets the minimum coverage requirements mandated by Italian immigration authorities. Don't overlook specifics!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Confirm that your insurance policy is valid for a full year, matching your visa's validity to avoid potential issues. 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Italy Visa: Your Checklist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Schedule your mandatory online appointment with VFS Global for the Italy Type-D visa application process.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Complete the D-type visa application form accurately. Ensure all details match your supporting documents.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 official academic records, pre-enrollment summary, and proof of English proficiency like IELTS/MOI/TOLC.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bank statements, solvency certificates, an affidavit, and valid international health insurance coverage.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Funding Your Future: Bank Statement Essentials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Italian University Prep: Document Authentication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Why Italy? Study Abroad Perks!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University Selection: Your Perfect Fit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 Your University Dream: Application Success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CIMEA vs. DOV: Degree Validation Showdown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Securing Your Spot: Enrollment Steps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Italian Accommodation Options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Italy Insurance Checklist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Italy Visa: Your Checklist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Funding Your Future: Bank Statement Essentials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Student Account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Sponsor Account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Financial Security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Key Requirement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Your student account needs 6+ months history and a balance of 15-20 lacs.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sponsor account requires a regular transaction history with 5 lacs for 4 months.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Demonstrating stable finances is vital for visa approval and successful studies abroad.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Accurate and verifiable bank statements are a crucial element of your application process.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Italian University Prep: Document Authentication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Streamlined application process through verified digital documents, reducing processing times for Italian universities.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security with tamper-proof authentication, minimizing risks of fraudulent document submissions and rejections.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Convenient online access from anywhere in the world, enabling efficient document preparation regardless of location.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Reliance on internet connectivity for accessing and authenticating documents, creating challenges in areas with limited access.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technical glitches or system downtime on the MyGovt BD portal, delaying the authentication process.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Limited awareness or acceptance of online authentication by some Italian universities, requiring additional confirmation.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Why Italy? Study Abroad Perks!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Top Universities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Affordable Tuition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Scholarship Options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Part-Time Work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Italy boasts world-class universities with prestigious programs across various disciplines. A globally recognized education awaits.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Compared to other countries, Italy offers significantly lower tuition fees, making education accessible and budget-friendly.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Numerous scholarships are available for international students, reducing the financial burden of studying abroad in Italy.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Students can work part-time to support themselves, gaining valuable experience while funding their studies in Italy.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University Selection: Your Perfect Fit</a:t>
            </a:r>
            <a:endParaRPr lang="en-US" sz="2300" dirty="0"/>
          </a:p>
        </p:txBody>
      </p:sp>
      <p:pic>
        <p:nvPicPr>
          <p:cNvPr id="3" name="Image 0" descr="https://images.pexels.com/photos/7972306/pexels-photo-797230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Align your chosen subject (L/LM) with your passions and career goals. Research course content and specializations carefully.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the region and university location. Think about lifestyle, opportunities, and cultural fit in your decision.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Your CGPA is a key factor. Aim for universities that align with your academic standing for higher acceptance chances.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Universitaly.com to discover comprehensive university listings and essential information to aid your decision-making process effectively.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 Your University Dream: Application Success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Document Arsenal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Website Wisdom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Instructions Imperative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Secure Payment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 your essential documents: transcripts, passport, Europass CV, IELTS/MOI, motivation letter, letters of recommendation, and email contacts.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Thoroughly check the university's official website. Understand specific requirements, deadlines, and any unique instructions they provide.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Meticulously follow all application instructions provided by the university. Avoid errors or omissions that could jeopardize your application.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Complete the application by paying the required fees. Ensure the payment is processed correctly and keep a record of the transaction.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CIMEA vs. DOV: Degree Validation Showdown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CIMEA offers a comprehensive comparability analysis, providing a detailed evaluation of your foreign degree's equivalence.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CIMEA's verification+ service ensures the authenticity of your educational documents, adding a layer of credibility to your application.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CIMEA's detailed reports are widely accepted by academic institutions and employers, simplifying the recognition process significantly.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DOV's recognition process hinges on successful country selection through VFS, which can introduce bureaucratic hurdles and delays.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DOV's assessment might lack the depth of CIMEA's comparability analysis, potentially leading to incomplete or less nuanced evaluations.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While cost-effective, DOV might necessitate additional documentation or assessments later in the application process, increasing overall expense.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2025-04-23T10:57:39Z</dcterms:created>
  <dcterms:modified xsi:type="dcterms:W3CDTF">2025-04-23T10:57:39Z</dcterms:modified>
</cp:coreProperties>
</file>