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Customer Experience: The Future of NPS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traditional surveys to outcome-driven initiatives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experience is a key driver of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Organizational alignment is critical for program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to realizing value in customer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quality data and compelling insights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Data and Perception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side of customer experience has a troubled history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 stories have more psychological weight than statistics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processes and incentive systems make employees wary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Responsive organizations need quality data and insights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Structural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Customer-driven growth requires a shift in focus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corporate processes may hinder customer-centricity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end-to-end customer journey models is the solution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 the holistic view of the customer journey in employees' hands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Rethinking Financials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market share gain and profitability improvement at stake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Cx initiatives require the right data, insights, and execution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 funding from data collection to execution and engagement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Corporate leadership needs to recognize the importance of Cx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Mps Outcome Engineering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new way to plan and execute customer experience initiatives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Invert the survey-centric view with a value chain perspective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Link operational process measures, performance measures, and customer experience metrics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outcome-driven approaches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Techniques of Mps Outcome Engineering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Built on a new value chain architecture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 organization to move from survey-first thinking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 from survey-centered NPS to high-quality NPS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robust real-time insights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Programmatic Approach for Customer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Construct customer experience initiatives with an expansive view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becoming data collection burdens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organizational impact and operational duration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the efficiency and effectiveness of the effort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Customer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Move away from traditional research methodologies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more capable and insight-driven programs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experience as a strategic choice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dialogue-quality data and insights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2023-10-16T18:53:04Z</dcterms:created>
  <dcterms:modified xsi:type="dcterms:W3CDTF">2023-10-16T18:53:04Z</dcterms:modified>
</cp:coreProperties>
</file>