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Reality of Starting a Startup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Dispelling the Glamour and Exploring the Challenges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Starting a startup is often romanticized in the media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reality is far from glamorous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Entrepreneurship requires hard work and can be extremely stressful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It's important to have a clear understanding of the challenges before diving in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Glamorous Image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Hollywood and the press often romanticize entrepreneurship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Movies like The Social Network depict parties and rapid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this doesn't align with the actual day-to-day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Running a startup requires hard work and dedication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Harsh Reality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Starting a startup involves long hours and hard work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take a toll on your physical and mental well-being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Unwanted media attention can add stress and pressure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is a high level of commitment and responsibility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Boss Illusion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the boss can seem appealing, with control over your own schedule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reality, founders often face conflicting priorities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Managing employees, customer demands, and conflicts takes up significant time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Flexibility can be limited by the demands of the business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Attraction of Impact and Wealth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founders are attracted to the potential for making a big impact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also hope to achieve financial success beyond what they might find in a traditional job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these are possible outcomes, they are not guaranteed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in entrepreneurship requires more than just ambition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Real Reason to Start a Startup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the challenges and misconceptions, there is still a compelling reason to start a startup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great product and solving a problem you're passionate about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something that users love and have a real impact on their lives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joy and fulfillment in the process of building and growing the startup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Starting a startup is far from glamorous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requires hard work, dedication, and the ability to navigate challenges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it can also be incredibly fulfilling and rewarding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key is to have a realistic understanding of the journey ahead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2023-10-16T17:53:07Z</dcterms:created>
  <dcterms:modified xsi:type="dcterms:W3CDTF">2023-10-16T17:53:07Z</dcterms:modified>
</cp:coreProperties>
</file>