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Walking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Health Benefits of Walking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Walking is a simple and popular exercise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be done anywhere, anytime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Taking one step uses about a third of our body's muscles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Recommended Steps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Recommended amount: 10,000 steps per day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Equivalent to walking about 8 kilometers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 office workers only take about 3,000 steps per day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Health Benefits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Lowers blood pressure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Reduces chance of diabetes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Lowers LDL cholesterol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Increases fitness and strengthens bones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Improves mood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Reduces stress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Helps lose weight and maintain ideal weight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Acts as a natural healer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Improves the immune system</a:t>
            </a:r>
            <a:endParaRPr lang="en-US" sz="1600" dirty="0"/>
          </a:p>
        </p:txBody>
      </p:sp>
      <p:sp>
        <p:nvSpPr>
          <p:cNvPr id="12" name="Text 10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Expels body's waste</a:t>
            </a:r>
            <a:endParaRPr lang="en-US" sz="1600" dirty="0"/>
          </a:p>
        </p:txBody>
      </p:sp>
      <p:pic>
        <p:nvPicPr>
          <p:cNvPr id="13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4" name="Text 11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Life Prolongation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Every minute of walking can prolong life by 1.5-2 minutes</a:t>
            </a:r>
            <a:endParaRPr lang="en-US" sz="1600" dirty="0"/>
          </a:p>
        </p:txBody>
      </p:sp>
      <p:pic>
        <p:nvPicPr>
          <p:cNvPr id="4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5" name="Text 2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Cost Savings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Walking can save up to 50% on healthcare costs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Compared to those who don't walk regularly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Get Started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with the goal of taking 10,000 steps per day</a:t>
            </a:r>
            <a:endParaRPr lang="en-US" sz="1600" dirty="0"/>
          </a:p>
        </p:txBody>
      </p:sp>
      <p:pic>
        <p:nvPicPr>
          <p:cNvPr id="4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5" name="Text 2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2023-10-16T13:24:32Z</dcterms:created>
  <dcterms:modified xsi:type="dcterms:W3CDTF">2023-10-16T13:24:32Z</dcterms:modified>
</cp:coreProperties>
</file>