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Presentation on the Factors in Introductions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key elements of a successful introduction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presentation on the factors in introductions.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explore the key elements that make an introduction effective and engaging.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understanding these factors, you will be able to create compelling introductions that capture your audience's attention.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begin!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Importance of Introductions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introduction sets the tone for the rest of the presentation.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grabs the audience's attention and prepares them for what's to come.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well-crafted introduction can make a lasting impression and keep the audience engaged.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crucial to give thought and effort to the introduction to ensure its effectiveness.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Elements of Introductions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are several key elements that make up a successful introduction: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Opening hook to grab attention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Background information to provide context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Clear thesis statement to outline the main points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Preview of what will be covered in the presentation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Crafting an Engaging Opening Hook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opening hook is a compelling statement or question that grabs the audience's attention.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could be a shocking statistic, an intriguing fact, or a thought-provoking question.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goal is to make the audience want to continue listening and learn more.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strong opening hook sets the stage for an engaging introduction.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Providing Background Information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Background information helps provide context and establishes the relevance of the topic.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should be concise and focused, providing enough information to ensure the audience understands the subject matter.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Background information creates a foundation for the rest of the presentation and helps the audience connect with the content.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Crafting a Clear Thesis Statement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thesis statement is a concise summary of the main points or arguments of the presentation.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should clearly state the purpose of the presentation and guide the audience's understanding.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well-crafted thesis statement helps structure the presentation and ensures clarity in communication.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serves as a roadmap for the audience, outlining what they can expect to learn.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Providing a Preview of the Presentation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a preview of the presentation gives the audience an overview of what will be covered.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helps them mentally prepare and allows them to follow along with the structure.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preview acts as a roadmap, guiding the audience through the presentation and keeping them engaged.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ensures that the audience knows what to expect and can anticipate key points.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conclusion, the factors in introductions play a significant role in capturing the audience's attention and setting the tone for the rest of the presentation.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incorporating an engaging opening hook, providing background information, crafting a clear thesis statement, and giving a preview of the presentation, you can create effective and compelling introductions.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Remember, a strong introduction can make a lasting impression and keep the audience engaged throughout your presentation.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2023-10-16T21:57:21Z</dcterms:created>
  <dcterms:modified xsi:type="dcterms:W3CDTF">2023-10-16T21:57:21Z</dcterms:modified>
</cp:coreProperties>
</file>