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Measurement, Assessment, and Evaluation: Understanding the Differences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their roles in the teaching and learning process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Measurement, assessment, and evaluation are essential in teaching and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high-quality student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correct construction and utilization of instruments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Thank You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the audience for their attention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engagement through likes, shares, and subscriptions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Assessment and Evaluation with Teacher Lay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Measurement, assessment, and evaluation are often used interchangeably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Are they really the same?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find out the differences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Measurement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Process of quantifying the degree of a trait or feature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Determining the attributes or dimensions of an object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Applies to education and other fields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measuring height, weight, and body dimensions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Assessment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Process of gathering and organizing data for judgment and decision making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Prerequisite to evaluation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information for evaluation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using tests to measure tangible characteristics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Evaluation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Process of systematic interpretation and judgment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Appraisal for decision making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Based on organized data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evaluating student achievement through tests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Data Sewing Analogy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Analogize measurement, assessment, and evaluation to data sewing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Client seeking tailor services for a school uniform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Teacher collecting information for teaching and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importance of correct processes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Observation in Assessment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Teachers can assess students through observation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signs of struggle and academic difficulties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Non-testing form of assessment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observing classroom behavior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Measurement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Measurement necessary for accurate assessment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Tape measure as appropriate tool for sewing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 student achievement or performance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using tests to measure tangible characteristics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Evaluation in Teaching and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Evaluation as systematic interpretation and judgment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Assess instructional effectiveness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Make decisions based on organized data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evaluating student's test results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2023-10-16T13:05:42Z</dcterms:created>
  <dcterms:modified xsi:type="dcterms:W3CDTF">2023-10-16T13:05:42Z</dcterms:modified>
</cp:coreProperties>
</file>