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Industries and Changing the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computers to think, learn, and solve problems like humans.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transforming industries and our daily lives.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potential applications in healthcare, finance, transportation, and more.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Learning: A Key Component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subset of AI that allows machines to learn from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uses algorithms to analyze and interpret patterns in large datasets.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ML is used in various applications like recommendation systems and fraud detection.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learning, a type of ML, is inspired by the human brain's neural networks.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revolutionize healthcare by improving diagnostics and personalized medicine.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the analysis of large medical datasets to find patterns and predict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robots can assist in surgeries and other complex procedures.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Telemedicine and AI chatbots provide accessible healthcare services to remote areas.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analyze vast amounts of financial data for better investment decisions.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Robo-advisors provide personalized investment recommendations to individual investors.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fraud detection systems prevent financial crimes more effectively.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trading algorithms execute trades with speed and accuracy.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and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such as privacy, bias, and job displacement.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transparency and fairness in AI algorithms is crucial.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impact of AI on employment requires proactive planning.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regulatory frameworks to govern AI usage is necessary.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Embracing the AI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transform industries and solve complex problems.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regulation and ethical considerations are essential for harnessing its power.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AI will lead to better outcomes.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AI is crucial to stay competitive and drive innovation.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2023-10-17T05:42:13Z</dcterms:created>
  <dcterms:modified xsi:type="dcterms:W3CDTF">2023-10-17T05:42:13Z</dcterms:modified>
</cp:coreProperties>
</file>