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2.png"/><Relationship Id="rId6" Type="http://schemas.openxmlformats.org/officeDocument/2006/relationships/image" Target="../media/image-10-2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9304687/pexels-photo-9304687.jpeg?auto=compress&amp;cs=tinysrgb&amp;fit=crop&amp;h=1200&amp;w=800" TargetMode="External"/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9304687/pexels-photo-9304687.jpeg?auto=compress&amp;cs=tinysrgb&amp;fit=crop&amp;h=1200&amp;w=800" TargetMode="External"/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image" Target="../media/image-14-2.png"/><Relationship Id="rId4" Type="http://schemas.openxmlformats.org/officeDocument/2006/relationships/image" Target="../media/image-14-2.png"/><Relationship Id="rId5" Type="http://schemas.openxmlformats.org/officeDocument/2006/relationships/image" Target="../media/image-14-2.png"/><Relationship Id="rId6" Type="http://schemas.openxmlformats.org/officeDocument/2006/relationships/image" Target="../media/image-14-2.png"/><Relationship Id="rId7" Type="http://schemas.openxmlformats.org/officeDocument/2006/relationships/image" Target="../media/image-14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3.png"/><Relationship Id="rId6" Type="http://schemas.openxmlformats.org/officeDocument/2006/relationships/image" Target="../media/image-15-6.png"/><Relationship Id="rId7" Type="http://schemas.openxmlformats.org/officeDocument/2006/relationships/image" Target="../media/image-15-3.png"/><Relationship Id="rId8" Type="http://schemas.openxmlformats.org/officeDocument/2006/relationships/image" Target="../media/image-15-4.png"/><Relationship Id="rId9" Type="http://schemas.openxmlformats.org/officeDocument/2006/relationships/image" Target="../media/image-15-3.png"/><Relationship Id="rId10" Type="http://schemas.openxmlformats.org/officeDocument/2006/relationships/image" Target="../media/image-15-6.png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2.png"/><Relationship Id="rId6" Type="http://schemas.openxmlformats.org/officeDocument/2006/relationships/image" Target="../media/image-17-3.png"/><Relationship Id="rId7" Type="http://schemas.openxmlformats.org/officeDocument/2006/relationships/image" Target="../media/image-17-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2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8872482/pexels-photo-8872482.jpeg?auto=compress&amp;cs=tinysrgb&amp;fit=crop&amp;h=1200&amp;w=800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8872482/pexels-photo-8872482.jpeg?auto=compress&amp;cs=tinysrgb&amp;fit=crop&amp;h=1200&amp;w=800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4661297/pexels-photo-4661297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4661297/pexels-photo-4661297.jpeg?auto=compress&amp;cs=tinysrgb&amp;fit=crop&amp;h=1200&amp;w=800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285875"/>
            <a:ext cx="6400800" cy="154305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Ignite Growth: Master Public Speaking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371600" y="2983230"/>
            <a:ext cx="64008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Unlocking Business Development Success Through Confident Communication Skills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Delivery Dynamics: Voice &amp; Body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Vocal Power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Project your voice clearly to reach every audience member, ensuring everyone can hear you well.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Pace Control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Vary your speaking pace to emphasize key points and maintain audience engagement throughout your presentation.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Confident Stance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Adopt open and assertive body language to project confidence and build trust with your audience.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Voice Modulation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 vocal variety to keep listeners engaged. Avoid monotone delivery, adding emphasis where needed.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Engaging Presence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Combine strong vocals with deliberate movements to create a captivating and memorable presentation experience.</a:t>
            </a:r>
            <a:endParaRPr lang="en-US" sz="1100" dirty="0"/>
          </a:p>
        </p:txBody>
      </p:sp>
      <p:sp>
        <p:nvSpPr>
          <p:cNvPr id="18" name="Text 11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Taming the Stage!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45720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66344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Gains Achieved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84632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Faced</a:t>
            </a:r>
            <a:endParaRPr lang="en-US" sz="1500" dirty="0"/>
          </a:p>
        </p:txBody>
      </p:sp>
      <p:pic>
        <p:nvPicPr>
          <p:cNvPr id="7" name="Image 0" descr="https://djgurnpwsdoqjscwqbsj.supabase.co/storage/v1/object/public/presentation-templates-data/like_bla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0180"/>
            <a:ext cx="182880" cy="20574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dislike_blac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440180"/>
            <a:ext cx="201168" cy="2160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Increased confidence leads to more engaging and impactful presentations, resonating deeply with the audience and fostering better connections.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Thorough preparation reduces anxiety, allowing for a more natural and authentic delivery, boosting credibility and audience trust.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Positive self-talk helps reframe negative thoughts, promoting a more optimistic mindset and improving overall performance under pressure.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Consistent practice refines delivery, making presentations smoother and more polished, enhancing clarity and audience comprehension significantly.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484632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Overthinking can lead to increased anxiety, causing self-doubt and hindering natural delivery, ultimately impacting the presentation's effectiveness.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Negative self-talk can sabotage performance, creating a self-fulfilling prophecy of failure and undermining confidence in one's abilities.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Inadequate preparation amplifies anxiety, leaving presenters feeling vulnerable and unprepared to handle questions or unexpected issues effectively.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Ignoring stage fright can result in avoidance behaviors, limiting opportunities for growth and hindering career advancement in public speaking roles.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Visual Aids: Power Up Your Presentation</a:t>
            </a:r>
            <a:endParaRPr lang="en-US" sz="2500" dirty="0"/>
          </a:p>
        </p:txBody>
      </p:sp>
      <p:pic>
        <p:nvPicPr>
          <p:cNvPr id="3" name="Image 0" descr="https://images.pexels.com/photos/9304687/pexels-photo-930468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 Simplify Complexities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Visuals break down complicated data into easily digestible formats, making information accessible and understandable for everyone in the audience.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548640" y="200596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 Boost Engagement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8640" y="236601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Engaging visuals capture attention and maintain audience interest, preventing information overload and promoting active participation during presentations.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48640" y="293179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 Improve Retention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329184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Visual aids create memorable connections, aiding in information retention by appealing to different learning styles and strengthening cognitive recall.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48640" y="385762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 Strengthen Messaging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48640" y="421767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Strategic visuals reinforce key concepts and provide compelling support for arguments, enhancing the overall impact and persuasiveness of your presentation.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Visual Aids: Power Up Your Presentation</a:t>
            </a:r>
            <a:endParaRPr lang="en-US" sz="2500" dirty="0"/>
          </a:p>
        </p:txBody>
      </p:sp>
      <p:pic>
        <p:nvPicPr>
          <p:cNvPr id="3" name="Image 0" descr="https://images.pexels.com/photos/9304687/pexels-photo-930468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 Add Visual Appeal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Visually appealing slides make your presentation more professional and polished, creating a positive impression and enhancing your credibility as a speaker.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Question Master: Handling Q&amp;A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Anticipate Queries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Brainstorm possible questions beforehand. Consider different perspectives to broaden your preparation scope effectively.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Prepare Answers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Craft concise and well-structured responses. Aim for clarity and avoid jargon for better audience understanding.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Listen Attentively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Pay close attention to the question. Ensure you fully understand before formulating your response accurately.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Stay Calm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Maintain composure, even under pressure. A calm demeanor builds credibility and fosters audience trust significantly.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Be Honest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Admit if you don't know the answer. Offer to follow up later to maintain transparency and build trust.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Concise Replies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Keep answers brief and to the point. Avoid rambling and ensure your response directly addresses the concern.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6291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Sharpening the Saw: Practice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imeline_lin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45"/>
            <a:ext cx="9144000" cy="18288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20_timeline_dot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321880"/>
            <a:ext cx="164592" cy="169736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section20_timeline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1954530"/>
            <a:ext cx="2057400" cy="46291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11480" y="1543050"/>
            <a:ext cx="19202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2020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502920" y="1954530"/>
            <a:ext cx="187452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Skill Foundations</a:t>
            </a:r>
            <a:endParaRPr lang="en-US" sz="1100" dirty="0"/>
          </a:p>
        </p:txBody>
      </p:sp>
      <p:sp>
        <p:nvSpPr>
          <p:cNvPr id="8" name="Text 3"/>
          <p:cNvSpPr/>
          <p:nvPr/>
        </p:nvSpPr>
        <p:spPr>
          <a:xfrm>
            <a:off x="457200" y="2571750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Initial skill acquisition begins through dedicated practice sessions. Focus on fundamental techniques and building a solid base understanding before progressing to more complex applications. Document progress and challenges faced.</a:t>
            </a:r>
            <a:endParaRPr lang="en-US" sz="900" dirty="0"/>
          </a:p>
        </p:txBody>
      </p:sp>
      <p:pic>
        <p:nvPicPr>
          <p:cNvPr id="9" name="Image 3" descr="https://djgurnpwsdoqjscwqbsj.supabase.co/storage/v1/object/public/presentation-templates-data/section20_timeline_dot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60" y="1321880"/>
            <a:ext cx="164592" cy="169736"/>
          </a:xfrm>
          <a:prstGeom prst="rect">
            <a:avLst/>
          </a:prstGeom>
        </p:spPr>
      </p:pic>
      <p:pic>
        <p:nvPicPr>
          <p:cNvPr id="10" name="Image 4" descr="https://djgurnpwsdoqjscwqbsj.supabase.co/storage/v1/object/public/presentation-templates-data/section20_timeline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880" y="1954530"/>
            <a:ext cx="2057400" cy="46291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2468880" y="1543050"/>
            <a:ext cx="19202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2021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2560320" y="1954530"/>
            <a:ext cx="187452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Seeking Guidance</a:t>
            </a:r>
            <a:endParaRPr lang="en-US" sz="1100" dirty="0"/>
          </a:p>
        </p:txBody>
      </p:sp>
      <p:sp>
        <p:nvSpPr>
          <p:cNvPr id="13" name="Text 6"/>
          <p:cNvSpPr/>
          <p:nvPr/>
        </p:nvSpPr>
        <p:spPr>
          <a:xfrm>
            <a:off x="2514600" y="2571750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Actively solicit feedback from mentors, peers, or instructors. Constructive criticism offers valuable insights into areas needing improvement and provides alternative perspectives. Embrace feedback as a learning opportunity for growth.</a:t>
            </a:r>
            <a:endParaRPr lang="en-US" sz="900" dirty="0"/>
          </a:p>
        </p:txBody>
      </p:sp>
      <p:pic>
        <p:nvPicPr>
          <p:cNvPr id="14" name="Image 5" descr="https://djgurnpwsdoqjscwqbsj.supabase.co/storage/v1/object/public/presentation-templates-data/section20_timeline_dot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960" y="1321880"/>
            <a:ext cx="164592" cy="169736"/>
          </a:xfrm>
          <a:prstGeom prst="rect">
            <a:avLst/>
          </a:prstGeom>
        </p:spPr>
      </p:pic>
      <p:pic>
        <p:nvPicPr>
          <p:cNvPr id="15" name="Image 6" descr="https://djgurnpwsdoqjscwqbsj.supabase.co/storage/v1/object/public/presentation-templates-data/section20_timeline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6280" y="1954530"/>
            <a:ext cx="2057400" cy="462915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4526280" y="1543050"/>
            <a:ext cx="19202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2022</a:t>
            </a:r>
            <a:endParaRPr lang="en-US" sz="1600" dirty="0"/>
          </a:p>
        </p:txBody>
      </p:sp>
      <p:sp>
        <p:nvSpPr>
          <p:cNvPr id="17" name="Text 8"/>
          <p:cNvSpPr/>
          <p:nvPr/>
        </p:nvSpPr>
        <p:spPr>
          <a:xfrm>
            <a:off x="4617720" y="1954530"/>
            <a:ext cx="187452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Iterative Refinement</a:t>
            </a:r>
            <a:endParaRPr lang="en-US" sz="1100" dirty="0"/>
          </a:p>
        </p:txBody>
      </p:sp>
      <p:sp>
        <p:nvSpPr>
          <p:cNvPr id="18" name="Text 9"/>
          <p:cNvSpPr/>
          <p:nvPr/>
        </p:nvSpPr>
        <p:spPr>
          <a:xfrm>
            <a:off x="4572000" y="2571750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 feedback received to refine techniques and address identified weaknesses. Repeat practice sessions with a focused approach on improving specific areas. Analyze the impact of changes made based on feedback.</a:t>
            </a:r>
            <a:endParaRPr lang="en-US" sz="900" dirty="0"/>
          </a:p>
        </p:txBody>
      </p:sp>
      <p:pic>
        <p:nvPicPr>
          <p:cNvPr id="19" name="Image 7" descr="https://djgurnpwsdoqjscwqbsj.supabase.co/storage/v1/object/public/presentation-templates-data/section20_timeline_dot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360" y="1321880"/>
            <a:ext cx="164592" cy="169736"/>
          </a:xfrm>
          <a:prstGeom prst="rect">
            <a:avLst/>
          </a:prstGeom>
        </p:spPr>
      </p:pic>
      <p:pic>
        <p:nvPicPr>
          <p:cNvPr id="20" name="Image 8" descr="https://djgurnpwsdoqjscwqbsj.supabase.co/storage/v1/object/public/presentation-templates-data/section20_timeline_box2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3680" y="1954530"/>
            <a:ext cx="2057400" cy="462915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6583680" y="1543050"/>
            <a:ext cx="19202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2023</a:t>
            </a:r>
            <a:endParaRPr lang="en-US" sz="1600" dirty="0"/>
          </a:p>
        </p:txBody>
      </p:sp>
      <p:sp>
        <p:nvSpPr>
          <p:cNvPr id="22" name="Text 11"/>
          <p:cNvSpPr/>
          <p:nvPr/>
        </p:nvSpPr>
        <p:spPr>
          <a:xfrm>
            <a:off x="6675120" y="1954530"/>
            <a:ext cx="187452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Mastery Pursuit</a:t>
            </a:r>
            <a:endParaRPr lang="en-US" sz="1100" dirty="0"/>
          </a:p>
        </p:txBody>
      </p:sp>
      <p:sp>
        <p:nvSpPr>
          <p:cNvPr id="23" name="Text 12"/>
          <p:cNvSpPr/>
          <p:nvPr/>
        </p:nvSpPr>
        <p:spPr>
          <a:xfrm>
            <a:off x="6629400" y="2571750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Continuous practice and feedback lead to mastery over time. Consistently challenge yourself with new applications and seek advanced feedback to maintain a high level of proficiency. Share your knowledge with others.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6291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Sharpening the Saw: Practice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imeline_lin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45"/>
            <a:ext cx="9144000" cy="18288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20_timeline_dot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321880"/>
            <a:ext cx="164592" cy="169736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section20_timeline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1954530"/>
            <a:ext cx="2057400" cy="46291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11480" y="1543050"/>
            <a:ext cx="19202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2024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502920" y="1954530"/>
            <a:ext cx="187452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Adapt and Evolve</a:t>
            </a:r>
            <a:endParaRPr lang="en-US" sz="1100" dirty="0"/>
          </a:p>
        </p:txBody>
      </p:sp>
      <p:sp>
        <p:nvSpPr>
          <p:cNvPr id="8" name="Text 3"/>
          <p:cNvSpPr/>
          <p:nvPr/>
        </p:nvSpPr>
        <p:spPr>
          <a:xfrm>
            <a:off x="457200" y="2571750"/>
            <a:ext cx="173736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landscape evolves; skills must adapt. Continuously seek feedback on relevance, adjusting practices to meet emerging demands. Staying current ensures continued expertise and sustained value in the field.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Speaking ROI: Show the Value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02983"/>
            <a:ext cx="2560320" cy="118300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Lead Generation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6400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250+</a:t>
            </a:r>
            <a:endParaRPr lang="en-US" sz="2100" dirty="0"/>
          </a:p>
        </p:txBody>
      </p:sp>
      <p:pic>
        <p:nvPicPr>
          <p:cNvPr id="7" name="Image 1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1002983"/>
            <a:ext cx="2560320" cy="1183005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3832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9" name="Text 5"/>
          <p:cNvSpPr/>
          <p:nvPr/>
        </p:nvSpPr>
        <p:spPr>
          <a:xfrm>
            <a:off x="32918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Deal Closure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33832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15%</a:t>
            </a:r>
            <a:endParaRPr lang="en-US" sz="2100" dirty="0"/>
          </a:p>
        </p:txBody>
      </p:sp>
      <p:pic>
        <p:nvPicPr>
          <p:cNvPr id="11" name="Image 2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002983"/>
            <a:ext cx="2560320" cy="11830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1264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3" name="Text 8"/>
          <p:cNvSpPr/>
          <p:nvPr/>
        </p:nvSpPr>
        <p:spPr>
          <a:xfrm>
            <a:off x="60350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Website Traffic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61264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2k</a:t>
            </a:r>
            <a:endParaRPr lang="en-US" sz="2100" dirty="0"/>
          </a:p>
        </p:txBody>
      </p:sp>
      <p:pic>
        <p:nvPicPr>
          <p:cNvPr id="15" name="Image 3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2366010"/>
            <a:ext cx="2560320" cy="1183005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6400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7" name="Text 11"/>
          <p:cNvSpPr/>
          <p:nvPr/>
        </p:nvSpPr>
        <p:spPr>
          <a:xfrm>
            <a:off x="5486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Social Shares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6400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500+</a:t>
            </a:r>
            <a:endParaRPr lang="en-US" sz="2100" dirty="0"/>
          </a:p>
        </p:txBody>
      </p:sp>
      <p:pic>
        <p:nvPicPr>
          <p:cNvPr id="19" name="Image 4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40" y="2366010"/>
            <a:ext cx="2560320" cy="118300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33832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1" name="Text 14"/>
          <p:cNvSpPr/>
          <p:nvPr/>
        </p:nvSpPr>
        <p:spPr>
          <a:xfrm>
            <a:off x="32918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Brand Awareness</a:t>
            </a:r>
            <a:endParaRPr lang="en-US" sz="1000" dirty="0"/>
          </a:p>
        </p:txBody>
      </p:sp>
      <p:sp>
        <p:nvSpPr>
          <p:cNvPr id="22" name="Text 15"/>
          <p:cNvSpPr/>
          <p:nvPr/>
        </p:nvSpPr>
        <p:spPr>
          <a:xfrm>
            <a:off x="33832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20%</a:t>
            </a:r>
            <a:endParaRPr lang="en-US" sz="2100" dirty="0"/>
          </a:p>
        </p:txBody>
      </p:sp>
      <p:pic>
        <p:nvPicPr>
          <p:cNvPr id="23" name="Image 5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40" y="2366010"/>
            <a:ext cx="2560320" cy="1183005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61264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5" name="Text 17"/>
          <p:cNvSpPr/>
          <p:nvPr/>
        </p:nvSpPr>
        <p:spPr>
          <a:xfrm>
            <a:off x="60350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Client Acquisition</a:t>
            </a:r>
            <a:endParaRPr lang="en-US" sz="1000" dirty="0"/>
          </a:p>
        </p:txBody>
      </p:sp>
      <p:sp>
        <p:nvSpPr>
          <p:cNvPr id="26" name="Text 18"/>
          <p:cNvSpPr/>
          <p:nvPr/>
        </p:nvSpPr>
        <p:spPr>
          <a:xfrm>
            <a:off x="61264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5$</a:t>
            </a:r>
            <a:endParaRPr lang="en-US" sz="2100" dirty="0"/>
          </a:p>
        </p:txBody>
      </p:sp>
      <p:sp>
        <p:nvSpPr>
          <p:cNvPr id="27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Unleash Your Voice</a:t>
            </a:r>
            <a:endParaRPr lang="en-US" sz="1200" dirty="0"/>
          </a:p>
        </p:txBody>
      </p:sp>
      <p:pic>
        <p:nvPicPr>
          <p:cNvPr id="6" name="Image 1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47472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393192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Audience Connection</a:t>
            </a:r>
            <a:endParaRPr lang="en-US" sz="1200" dirty="0"/>
          </a:p>
        </p:txBody>
      </p:sp>
      <p:pic>
        <p:nvPicPr>
          <p:cNvPr id="9" name="Image 2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0936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76656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Presentation Blueprint</a:t>
            </a:r>
            <a:endParaRPr lang="en-US" sz="1200" dirty="0"/>
          </a:p>
        </p:txBody>
      </p:sp>
      <p:pic>
        <p:nvPicPr>
          <p:cNvPr id="12" name="Image 3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4008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09728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Power of Storytelling</a:t>
            </a:r>
            <a:endParaRPr lang="en-US" sz="1200" dirty="0"/>
          </a:p>
        </p:txBody>
      </p:sp>
      <p:pic>
        <p:nvPicPr>
          <p:cNvPr id="15" name="Image 4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72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47472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393192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Delivery Dynamics: Voice &amp; Body</a:t>
            </a:r>
            <a:endParaRPr lang="en-US" sz="1200" dirty="0"/>
          </a:p>
        </p:txBody>
      </p:sp>
      <p:pic>
        <p:nvPicPr>
          <p:cNvPr id="18" name="Image 5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36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30936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76656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Taming the Stage!</a:t>
            </a:r>
            <a:endParaRPr lang="en-US" sz="1200" dirty="0"/>
          </a:p>
        </p:txBody>
      </p:sp>
      <p:pic>
        <p:nvPicPr>
          <p:cNvPr id="21" name="Image 6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3343275"/>
            <a:ext cx="457200" cy="41148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64008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400" dirty="0"/>
          </a:p>
        </p:txBody>
      </p:sp>
      <p:sp>
        <p:nvSpPr>
          <p:cNvPr id="23" name="Text 14"/>
          <p:cNvSpPr/>
          <p:nvPr/>
        </p:nvSpPr>
        <p:spPr>
          <a:xfrm>
            <a:off x="109728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Visual Aids: Power Up Your Presentation</a:t>
            </a:r>
            <a:endParaRPr lang="en-US" sz="1200" dirty="0"/>
          </a:p>
        </p:txBody>
      </p:sp>
      <p:pic>
        <p:nvPicPr>
          <p:cNvPr id="24" name="Image 7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4720" y="3343275"/>
            <a:ext cx="457200" cy="41148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47472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400" dirty="0"/>
          </a:p>
        </p:txBody>
      </p:sp>
      <p:sp>
        <p:nvSpPr>
          <p:cNvPr id="26" name="Text 16"/>
          <p:cNvSpPr/>
          <p:nvPr/>
        </p:nvSpPr>
        <p:spPr>
          <a:xfrm>
            <a:off x="393192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Question Master: Handling Q&amp;A</a:t>
            </a:r>
            <a:endParaRPr lang="en-US" sz="1200" dirty="0"/>
          </a:p>
        </p:txBody>
      </p:sp>
      <p:pic>
        <p:nvPicPr>
          <p:cNvPr id="27" name="Image 8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360" y="3343275"/>
            <a:ext cx="457200" cy="41148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630936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400" dirty="0"/>
          </a:p>
        </p:txBody>
      </p:sp>
      <p:sp>
        <p:nvSpPr>
          <p:cNvPr id="29" name="Text 18"/>
          <p:cNvSpPr/>
          <p:nvPr/>
        </p:nvSpPr>
        <p:spPr>
          <a:xfrm>
            <a:off x="676656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Sharpening the Saw: Practice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Speaking ROI: Show the Value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Unleash Your Voice</a:t>
            </a:r>
            <a:endParaRPr lang="en-US" sz="2500" dirty="0"/>
          </a:p>
        </p:txBody>
      </p:sp>
      <p:pic>
        <p:nvPicPr>
          <p:cNvPr id="3" name="Image 0" descr="https://images.pexels.com/photos/8872482/pexels-photo-887248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 Building Trust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Authentic communication fosters trust. Public speaking allows you to connect deeply with your audience, building lasting relationships and credibility.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548640" y="200596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 Influencing Decisions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8640" y="236601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Persuasive public speaking can sway opinions and drive action. Learn to articulate your ideas compellingly and influence key stakeholders effectively.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48640" y="293179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 Driving Growth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329184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Effective presentations can generate leads, close deals, and expand your business reach. Public speaking is a powerful tool for growth.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48640" y="385762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 Confidence Catalyst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48640" y="421767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Mastering public speaking boosts self-assurance. Overcome fear, develop your voice, and project confidence in any professional setting.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Unleash Your Voice</a:t>
            </a:r>
            <a:endParaRPr lang="en-US" sz="2500" dirty="0"/>
          </a:p>
        </p:txBody>
      </p:sp>
      <p:pic>
        <p:nvPicPr>
          <p:cNvPr id="3" name="Image 0" descr="https://images.pexels.com/photos/8872482/pexels-photo-887248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 Connecting Ideas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Public speaking bridges the gap between ideas and action. Articulate your vision, inspire others, and create meaningful impact with your words.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Audience Connection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0292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0292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Know Them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292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Research demographics, interests, and prior knowledge to understand your audience effectively before crafting your message.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3756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33756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Relate Needs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33756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Identify audience pain points and needs. Showcase how your message directly addresses these critical areas for engagement.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17220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7220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 Clearly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17220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Avoid jargon and use language that is easily understood by everyone in the audience, no matter their background.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0292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 Relevant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Ensure that your message is directly relevant to the audience's interests and goals. Highlight key connections immediately.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33756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3756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Get Feedback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33756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Actively solicit feedback during and after your presentation to gauge impact. Refine your approach accordingly and iterate.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617220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17220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Adapt Style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17220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Adjust your delivery style to match the audience's preferences. Being adaptable fosters deeper connection and understanding.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Presentation Blueprint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45720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66344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Strengths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84632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Pitfalls</a:t>
            </a:r>
            <a:endParaRPr lang="en-US" sz="1500" dirty="0"/>
          </a:p>
        </p:txBody>
      </p:sp>
      <p:pic>
        <p:nvPicPr>
          <p:cNvPr id="7" name="Image 0" descr="https://djgurnpwsdoqjscwqbsj.supabase.co/storage/v1/object/public/presentation-templates-data/like_bla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0180"/>
            <a:ext cx="182880" cy="20574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dislike_blac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440180"/>
            <a:ext cx="201168" cy="2160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Enhanced audience engagement ensures listeners remain attentive and receptive to your core message throughout the presentation.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Improved message clarity guarantees your points are easily understood, preventing confusion and misinterpretations.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Increased presenter confidence stems from a well-organized flow, allowing for smooth delivery and handling of questions.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Better time management results from a structured approach, ensuring all key topics are covered within the allotted timeframe.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484632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Initial time investment is required to plan the structure, potentially delaying immediate content creation efforts.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Rigidity can stifle spontaneity if the presenter feels overly constrained by the pre-determined structure.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Audience disengagement may occur if the structure feels too predictable or formulaic, lacking surprise elements.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Inflexibility to adapt can hinder the presentation if unexpected questions or topics require a deviation from the plan.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Power of Storytelling</a:t>
            </a:r>
            <a:endParaRPr lang="en-US" sz="2500" dirty="0"/>
          </a:p>
        </p:txBody>
      </p:sp>
      <p:pic>
        <p:nvPicPr>
          <p:cNvPr id="3" name="Image 0" descr="https://images.pexels.com/photos/4661297/pexels-photo-466129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 Emotional Connection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Stories tap into our emotions, fostering empathy and making information more relatable and deeply memorable for every listener.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548640" y="200596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 Building Trust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8640" y="236601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Authentic narratives build trust by humanizing your message and demonstrating vulnerability, which helps foster stronger connections.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48640" y="293179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 Making it Memorable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329184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Facts fade, but stories endure. Narrative structures create memorable frameworks that enhance information retention over time.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48640" y="385762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 Clarifying Complexities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48640" y="421767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Stories simplify complex ideas, making them accessible and engaging for a wider audience, bridging knowledge gaps effectively.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Power of Storytelling</a:t>
            </a:r>
            <a:endParaRPr lang="en-US" sz="2500" dirty="0"/>
          </a:p>
        </p:txBody>
      </p:sp>
      <p:pic>
        <p:nvPicPr>
          <p:cNvPr id="3" name="Image 0" descr="https://images.pexels.com/photos/4661297/pexels-photo-466129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 Inspiring Action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Compelling narratives can inspire action by creating a vision of a better future and providing a clear call to make change possible.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2025-07-14T17:47:38Z</dcterms:created>
  <dcterms:modified xsi:type="dcterms:W3CDTF">2025-07-14T17:47:38Z</dcterms:modified>
</cp:coreProperties>
</file>