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Q Laura: Fine-tuning Large Language Models with Less Computation Power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Democratizing Language Model Fine-tuning with Q Laura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 Laura enables fine-tuning of large language models with less computation power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 Laura creates new weight matrices while freezing pre-trained weights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Results in a smaller file size after fine-tuning without compromising performance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 Laura allows training large models on a single GPU with 48GB memory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Q Laura vs. Traditional Fine-tuning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Traditional fine-tuning involves fine-tuning the entire set of weights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 Laura creates new update matrices while freezing pre-trained weights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Pre-trained weights' output activations are augmented by the new update matrices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Results in a smaller file size after fine-tuning without compromising performance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Q Laura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Train a 65 billion parameter model on just a single GPU with 48GB memory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Preserve full 16-bit fine-tuning performance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Reaches 99% performance level of Charge GPT with 24 hours of fine-tuning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Exciting innovation for democratizing large language model fine-tuning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Training with Transformers and Bits and Bytes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Transformers and Bits and Bytes libraries for training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Install required libraries: Transformers, Bits and Bytes, Pfift, and Datasets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Load existing model using AutoTokenizer and AutoModel for causal LM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Specify Bits and Bytes configuration for quantization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Preparing the Model for Training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Prepare the model for training using 'prepare_model_for_kbit_training'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Enable gradient checkpointing for the model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Define Lora configuration for fine-tuning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Specify the rank factor, target module, and task for the model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Training the Model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Load the training dataset and instantiate the Transformer trainer class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Specify training arguments and output directory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Train the model using the instantiated trainer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Monitor training progress and loss values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Using the Fine-Tuned Model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Save the fine-tuned model locally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Load the model using the loader configuration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Combine the base model with the Lora configuration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the model for inference and generation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 Laura revolutionizes fine-tuning of large language models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Democratizes the process with reduced computation requirements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Q Laura models on Hugging Face Model Hub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Try fine-tuning your own models using the provided Google Colab notebook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2023-10-17T15:38:48Z</dcterms:created>
  <dcterms:modified xsi:type="dcterms:W3CDTF">2023-10-17T15:38:48Z</dcterms:modified>
</cp:coreProperties>
</file>