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Pluralitas Masyarakat Indonesia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Mengenal Keragaman Suku Bangsa, Agama, dan Pekerjaan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Pendahuluan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Halo halo anak-anak, assalamualaikum!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Semoga hari ini semua dalam keadaan sehat ya, ayo tetap semangat mengikuti pembelajaran hari ini, anak-anak.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Pada pertemuan kali ini kita akan membahas materi pluralitas masyarakat Indonesia, belajar tentang kemajemukan masyarakat yang terdiri dari keragaman suku bangsa, agama, ras, pekerjaan, dan lainnya.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Plurals berasal dari bahasa Inggris yang artinya jamak, sedangkan pluralitas berarti kemajemukan di masyarakat Indonesia.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57150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Temen-temen Nesya juga memiliki keanekaragaman budaya dan adat istiadat.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64465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Hai, kondisi geografis dan sosial Indonesia juga mempengaruhi berbagai kegiatan ekonomi masyarakat, karena itu kita dapat menemukan berbagai pekerjaan masyarakat Indonesia di berbagai tempat.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Perbedaan Agama di Indonesia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Indonesia dikenal sebagai masyarakat religius, beberapa agama dan kepercayaan dapat ditemukan di berbagai wilayah Indonesia.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Ada enam agama yang diakui di Indonesia, yaitu Islam, Kristen Protestan, Katolik, Hindu, Buddha, dan Konghucu.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Pada saat ini, agama Islam merupakan agama yang dipeluk sebagian besar masyarakat Indonesia.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Menurut sensus tahun 2010, 87.02% penduduk Indonesia beragama Islam.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57150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Agama Islam diperkirakan sampai di Indonesia pada abad ke-7, dibawa oleh para pedagang dari Arab, Persia, dan Gujarat, India.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68122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Umat Islam memiliki beberapa hari besar yang dirayakan setiap tahunnya seperti hari raya idulfitri, idul adha, tahun baru Hijriyah, dan hari Maulid Nabi.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Kristen Protestan di Indonesia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Agama Kristen Protestan berkembang di Indonesia selama masa kolonial Belanda, sekitar abad ke-12.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Pada abad ke-20, Kristen Protestan berkembang pesat dengan kedatangan para misionaris dari Eropa.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Wilayah barat Papua, Sumatera Utara, Sulawesi Utara, dan Jawa merupakan beberapa wilayah di Indonesia dengan perkembangan Kristen Protestan yang signifikan.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Kristen Katolik di Indonesia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Agama Kristen Katolik tiba di Indonesia saat kedatangan bangsa Portugis, yang diperkuat dengan kedatangan bangsa Spanyol.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Salah satu tujuan Portugis ke Indonesia adalah menyebarkan agama Katolik Roma yang dimulai di kepulauan Maluku pada tahun 1534.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Para misionaris Kristen giat menyebarkan agama Katolik ke berbagai wilayah Indonesia.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Hari raya umat Kristen adalah hari natal yang diperingati setiap tanggal 25 Desember.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Agama Hindu di Indonesia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Agama Hindu masuk ke Indonesia sekitar abad ke-4, yang ditandai dengan berdirinya Kerajaan Kutai dan Tarumanegara.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Beberapa upacara keagamaan pada hari-hari penting agama Hindu misalnya hari raya Galungan, hari raya Nyepi, dan hari Saraswati.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Agama Hindu kaya akan berbagai upacara atau tradisi keagamaan.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Agama Buddha dan Khonghucu di Indonesia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Perkembangan agama Buddha di Indonesia diperkirakan terjadi bersamaan dengan perkembangan agama Hindu.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Kerajaan Sriwijaya menjadi salah satu pusat studi agama Budha di Asia Tenggara.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Upacara keagamaan yang kita kenal misalnya hari raya Waisak untuk memperingati tiga peristiwa penting dalam kehidupan Buddha Gautama.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Agama Khonghucu juga memiliki pengikut di Indonesia dan telah berlangsung berabad-abad.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57150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Umat Khonghucu memiliki hari raya terkenal, yaitu hari raya Imlek yang telah menjadi hari libur nasional di Indonesia.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Keanekaragaman Budaya di Indonesia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Perbedaan budaya dapat dikenali melalui bentuk-bentuk pakaian tradisional, tarian daerah, rumah adat, dan lain-lain.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Budaya yang beraneka ragam tersebut memiliki beberapa fungsi, antara lain: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Sebagai daya tarik bagi bangsa asing.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Mengembangkan kebudayaan nasional.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Tertanamnya sikap toleransi.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Saling melengkapi hasil budaya.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Mendorong inovasi kebudayaan.</a:t>
            </a:r>
            <a:endParaRPr lang="en-US" sz="1600" dirty="0"/>
          </a:p>
        </p:txBody>
      </p:sp>
      <p:pic>
        <p:nvPicPr>
          <p:cNvPr id="10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1" name="Text 8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Kesimpulan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Setelah mempelajari berbagai perbedaan masyarakat Indonesia, kita dapat menyimpulkan bahwa perbedaan tidak dapat dihindari.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Perbedaan tersebut harus dikelola dengan baik agar bermanfaat bagi bangsa dan negara.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Mari terus memahami dan menghormati keragaman di sekitar kita.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2023-10-18T09:42:26Z</dcterms:created>
  <dcterms:modified xsi:type="dcterms:W3CDTF">2023-10-18T09:42:26Z</dcterms:modified>
</cp:coreProperties>
</file>