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2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3" name="Text 1"/>
          <p:cNvSpPr/>
          <p:nvPr/>
        </p:nvSpPr>
        <p:spPr>
          <a:xfrm>
            <a:off x="0" y="2651760"/>
            <a:ext cx="121920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Breaking Barriers: Kamala Harris's Historic Rise to Power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0" y="3749040"/>
            <a:ext cx="1219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80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Exploring the Journey and Impact of the First Female Vice President of the United States</a:t>
            </a:r>
            <a:endParaRPr lang="en-US" sz="1800" dirty="0"/>
          </a:p>
        </p:txBody>
      </p:sp>
      <p:sp>
        <p:nvSpPr>
          <p:cNvPr id="5" name="Shape 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6" name="Shape 4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7" name="Shape 5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8" name="Shape 6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9" name="Shape 7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0" name="Shape 8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1" name="Shape 9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2" name="Shape 10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3" name="Shape 11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4" name="Shape 12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  <p:sp>
        <p:nvSpPr>
          <p:cNvPr id="15" name="Shape 13"/>
          <p:cNvSpPr/>
          <p:nvPr/>
        </p:nvSpPr>
        <p:spPr>
          <a:xfrm>
            <a:off x="0" y="0"/>
            <a:ext cx="12192000" cy="100"/>
          </a:xfrm>
          <a:prstGeom prst="rect">
            <a:avLst/>
          </a:prstGeom>
          <a:solidFill>
            <a:srgbClr val="FCBF01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The Path Forward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Joe Biden's plans as President-elect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Dealing with the coronavirus outbreak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Assembling a task force and selecting key cabinet members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Trump's Concession and Future Actions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Donald Trump's refusal to concede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possibility of legal action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Speculations on Trump's future reactions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Divided Nation, Healing Required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Visceral response to Donald Trump's defeat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crisis of a divided America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Joe Biden's role in healing the nation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Introduction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Kamala Harris's historic achievement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First woman and person of color to hold the position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Rise to the second highest office in the country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Challenging Journey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Struggles during the Democratic Party's presidential pick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Progressive counterweight to Joe Biden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Transitioning from a presidential candidate to a Vice Presidential nominee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Background and Heritage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Born in California to immigrant parents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Jamaican and Indian heritage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meaningful discussion of identity and representation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Senate Career and Prosecutor Background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Elected to the Senate four years ago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Successful career as a prosecutor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Controversies surrounding her tough stance on African American defendants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Symbolic Elevation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Graduated from a notable university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Elevation to the nation's second highest office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Viewed as a symbol of progress and change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Facing Opposition and Attacks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Open attacks by the President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Challenges in name recognition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05740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Overcoming obstacles and persevering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A Historic Turning Point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Kamala Harris's impact on history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Progressing towards equality and representation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Becoming the most powerful and influential woman in US political history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71600" y="685800"/>
            <a:ext cx="7543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FFFFFF"/>
                </a:solidFill>
              </a:rPr>
              <a:t>Celebrations and Challenges Ahead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600200" y="132588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Jubilant scenes in cities across the US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1600200" y="169164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Trump supporters showing support for his continuing fight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1600200" y="2423160"/>
            <a:ext cx="4572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 • The high turnout and close contest of the US election</a:t>
            </a:r>
            <a:endParaRPr lang="en-US" sz="1600" dirty="0"/>
          </a:p>
        </p:txBody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7434072" y="0"/>
            <a:ext cx="4754880" cy="6858000"/>
          </a:xfrm>
          <a:prstGeom prst="rect">
            <a:avLst/>
          </a:prstGeom>
        </p:spPr>
      </p:pic>
      <p:sp>
        <p:nvSpPr>
          <p:cNvPr id="7" name="Text 4">
            <a:hlinkClick r:id="rId2" tooltip="Click to open link"/>
          </p:cNvPr>
          <p:cNvSpPr/>
          <p:nvPr/>
        </p:nvSpPr>
        <p:spPr>
          <a:xfrm>
            <a:off x="7434072" y="6217920"/>
            <a:ext cx="4754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u="sng" dirty="0">
                <a:solidFill>
                  <a:srgbClr val="FFFFFF"/>
                </a:solidFill>
                <a:hlinkClick r:id="rId2" invalidUrl="" action="" tgtFrame="" tooltip="Click to open link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2023-10-18T18:47:13Z</dcterms:created>
  <dcterms:modified xsi:type="dcterms:W3CDTF">2023-10-18T18:47:13Z</dcterms:modified>
</cp:coreProperties>
</file>