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notesMasterIdLst>
    <p:notesMasterId r:id="rId20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985071/pexels-photo-32985071.jpeg?auto=compress&amp;cs=tinysrgb&amp;fit=crop&amp;h=1200&amp;w=800" TargetMode="External"/><Relationship Id="rId1" Type="http://schemas.openxmlformats.org/officeDocument/2006/relationships/image" Target="../media/Slide-10-image-1.png"/><Relationship Id="rId2" Type="http://schemas.openxmlformats.org/officeDocument/2006/relationships/image" Target="../media/image-10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977135/pexels-photo-32977135.jpeg?auto=compress&amp;cs=tinysrgb&amp;fit=crop&amp;h=1200&amp;w=800" TargetMode="External"/><Relationship Id="rId1" Type="http://schemas.openxmlformats.org/officeDocument/2006/relationships/image" Target="../media/Slide-12-image-1.png"/><Relationship Id="rId2" Type="http://schemas.openxmlformats.org/officeDocument/2006/relationships/image" Target="../media/image-12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977135/pexels-photo-32977135.jpeg?auto=compress&amp;cs=tinysrgb&amp;fit=crop&amp;h=1200&amp;w=800" TargetMode="External"/><Relationship Id="rId1" Type="http://schemas.openxmlformats.org/officeDocument/2006/relationships/image" Target="../media/Slide-13-image-1.png"/><Relationship Id="rId2" Type="http://schemas.openxmlformats.org/officeDocument/2006/relationships/image" Target="../media/image-13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969397/pexels-photo-32969397.jpeg?auto=compress&amp;cs=tinysrgb&amp;fit=crop&amp;h=1200&amp;w=800" TargetMode="External"/><Relationship Id="rId1" Type="http://schemas.openxmlformats.org/officeDocument/2006/relationships/image" Target="../media/Slide-16-image-1.png"/><Relationship Id="rId2" Type="http://schemas.openxmlformats.org/officeDocument/2006/relationships/image" Target="../media/image-16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969397/pexels-photo-32969397.jpeg?auto=compress&amp;cs=tinysrgb&amp;fit=crop&amp;h=1200&amp;w=800" TargetMode="External"/><Relationship Id="rId1" Type="http://schemas.openxmlformats.org/officeDocument/2006/relationships/image" Target="../media/Slide-17-image-1.png"/><Relationship Id="rId2" Type="http://schemas.openxmlformats.org/officeDocument/2006/relationships/image" Target="../media/image-17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2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2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2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image" Target="../media/image-3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2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2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985071/pexels-photo-32985071.jpeg?auto=compress&amp;cs=tinysrgb&amp;fit=crop&amp;h=1200&amp;w=800" TargetMode="External"/><Relationship Id="rId1" Type="http://schemas.openxmlformats.org/officeDocument/2006/relationships/image" Target="../media/Slide-9-image-1.png"/><Relationship Id="rId2" Type="http://schemas.openxmlformats.org/officeDocument/2006/relationships/image" Target="../media/image-9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86000" y="2314575"/>
            <a:ext cx="45720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Future-Proofing Software Engineering: Navigating the Technological Tsunami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1828800" y="3600450"/>
            <a:ext cx="54864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ctr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Adapting B.Tech Skills to Thrive in the Evolving Tech Landscape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Quantum Computing's Horizon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Quantum computing faces hurdles in hardware stability, error correction, and scalability before broad applications.</a:t>
            </a:r>
            <a:endParaRPr lang="en-US" sz="1200" dirty="0"/>
          </a:p>
        </p:txBody>
      </p:sp>
      <p:pic>
        <p:nvPicPr>
          <p:cNvPr id="5" name="Image 0" descr="https://images.pexels.com/photos/32985071/pexels-photo-32985071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B.Tech Software Engineering: Core Skills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Solid programming skills are built, using various languages, paradigms, and best practices for development.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Understanding data organization is key for efficient storage, retrieval, and manipulation of information.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Crafting efficient solutions by applying algorithmic techniques for optimal performance in applications.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Learning Agile, Waterfall, and other methodologies for structured and collaborative software development.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B.Tech provides a robust and reliable foundation for a successful career in software engineering.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Bridging the Skills Gap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Develop expertise in Artificial Intelligence and Machine Learning. These skills are highly sought after across various industries and domains.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Gain proficiency in cloud computing platforms and services. Cloud skills are essential for scalability, innovation, and cost optimization.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Specialize in cybersecurity to protect data and systems. The demand for cybersecurity professionals is rapidly increasing.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Become a data scientist to analyze and interpret complex data. Data-driven insights are crucial for informed decision-making.</a:t>
            </a:r>
            <a:endParaRPr lang="en-US" sz="1200" dirty="0"/>
          </a:p>
        </p:txBody>
      </p:sp>
      <p:pic>
        <p:nvPicPr>
          <p:cNvPr id="11" name="Image 0" descr="https://images.pexels.com/photos/32977135/pexels-photo-32977135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Bridging the Skills Gap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Embrace lifelong learning to stay relevant in a changing world. Continuous improvement is key for long-term career success.</a:t>
            </a:r>
            <a:endParaRPr lang="en-US" sz="1200" dirty="0"/>
          </a:p>
        </p:txBody>
      </p:sp>
      <p:pic>
        <p:nvPicPr>
          <p:cNvPr id="5" name="Image 0" descr="https://images.pexels.com/photos/32977135/pexels-photo-32977135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Adaptability: The Ultimate Power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See change as opportunity, not a threat. A flexible approach is crucial for success.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Prioritize adaptability to thrive in dynamic environments. Agility becomes your competitive advantage.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Cultivate a growth mindset. Believe abilities can be developed through dedication and hard work.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Be open to learning new technologies and experimenting with new tools for enhanced productivity.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Commit to continuous improvement. Seek feedback and refine your skills and strategies consistently.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Adaptability: The Ultimate Power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Build resilience to bounce back from setbacks. Adaptability strengthens your capacity to overcome challenges.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Level Up Together: Community &amp; Collaboration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Build valuable connections, share insights, and expand your professional network within the vibrant software engineering community. Grow together!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Actively participate in online forums, attend meetups, and contribute to discussions to learn from and support fellow engineers.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Contribute to open-source projects to gain practical experience, learn best practices, and showcase your skills to a wider audience.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Team up with peers on projects to learn from each other's strengths, tackle complex challenges, and achieve shared goals effectively.</a:t>
            </a:r>
            <a:endParaRPr lang="en-US" sz="1200" dirty="0"/>
          </a:p>
        </p:txBody>
      </p:sp>
      <p:pic>
        <p:nvPicPr>
          <p:cNvPr id="11" name="Image 0" descr="https://images.pexels.com/photos/32969397/pexels-photo-32969397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Level Up Together: Community &amp; Collaboration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By collaborating and engaging, continuously expand your knowledge base, stay updated with industry trends, and become a more well-rounded engineer.</a:t>
            </a:r>
            <a:endParaRPr lang="en-US" sz="1200" dirty="0"/>
          </a:p>
        </p:txBody>
      </p:sp>
      <p:pic>
        <p:nvPicPr>
          <p:cNvPr id="5" name="Image 0" descr="https://images.pexels.com/photos/32969397/pexels-photo-32969397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Future-Proofing Your Career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Proactively adapt to emerging technologies and industry shifts to stay ahead of the curve in software engineering.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Focus on developing expertise in high-demand areas to increase your value and career opportunities.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Cultivate a continuous learning attitude and embrace challenges to accelerate your professional development.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Build strong relationships with peers and mentors to expand your knowledge and career prospects.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Expand your skill set beyond coding to include areas like communication and project management.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Inevitable Wave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AI's Ascendancy: Code &amp; Consequence</a:t>
            </a:r>
            <a:endParaRPr lang="en-US" sz="1300" dirty="0"/>
          </a:p>
        </p:txBody>
      </p:sp>
      <p:pic>
        <p:nvPicPr>
          <p:cNvPr id="9" name="Image 2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2005965"/>
            <a:ext cx="4206240" cy="10287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5720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82296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Cloud Evolution: Beyond Servers</a:t>
            </a:r>
            <a:endParaRPr lang="en-US" sz="1300" dirty="0"/>
          </a:p>
        </p:txBody>
      </p:sp>
      <p:pic>
        <p:nvPicPr>
          <p:cNvPr id="12" name="Image 3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60" y="2005965"/>
            <a:ext cx="4206240" cy="10287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5488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512064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Blockchain: Unchained Potential</a:t>
            </a:r>
            <a:endParaRPr lang="en-US" sz="1300" dirty="0"/>
          </a:p>
        </p:txBody>
      </p:sp>
      <p:pic>
        <p:nvPicPr>
          <p:cNvPr id="15" name="Image 4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2983230"/>
            <a:ext cx="4206240" cy="10287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5720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82296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Quantum Computing's Horizon</a:t>
            </a:r>
            <a:endParaRPr lang="en-US" sz="1300" dirty="0"/>
          </a:p>
        </p:txBody>
      </p:sp>
      <p:pic>
        <p:nvPicPr>
          <p:cNvPr id="18" name="Image 5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560" y="2983230"/>
            <a:ext cx="4206240" cy="102870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475488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512064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B.Tech Software Engineering: Core Skills</a:t>
            </a:r>
            <a:endParaRPr lang="en-US" sz="1300" dirty="0"/>
          </a:p>
        </p:txBody>
      </p:sp>
      <p:pic>
        <p:nvPicPr>
          <p:cNvPr id="21" name="Image 6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" y="3960495"/>
            <a:ext cx="4206240" cy="102870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45720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82296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Bridging the Skills Gap</a:t>
            </a:r>
            <a:endParaRPr lang="en-US" sz="1300" dirty="0"/>
          </a:p>
        </p:txBody>
      </p:sp>
      <p:pic>
        <p:nvPicPr>
          <p:cNvPr id="24" name="Image 7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0560" y="3960495"/>
            <a:ext cx="4206240" cy="102870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475488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512064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Adaptability: The Ultimate Power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Level Up Together: Community &amp; Collaboration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Future-Proofing Your Career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Inevitable Wave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Artificial intelligence is rapidly evolving, automating tasks and augmenting human capabilities in software development.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Cloud computing provides scalable resources and platforms, enabling faster development and deployment of software applications.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Blockchain technology offers secure and transparent data management, impacting software security and data integrity significantly.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Quantum computing promises exponential increases in processing power, revolutionizing complex problem-solving in software engineering.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These converging technologies are fundamentally altering the software engineering landscape, demanding new skills and strategies.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411480"/>
            <a:ext cx="73152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</a:rPr>
              <a:t>AI's Ascendancy: Code &amp; Consequence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28700"/>
            <a:ext cx="4114800" cy="33432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29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Benefits Unfold</a:t>
            </a:r>
            <a:endParaRPr lang="en-US" sz="2400" dirty="0"/>
          </a:p>
        </p:txBody>
      </p:sp>
      <p:pic>
        <p:nvPicPr>
          <p:cNvPr id="5" name="Image 1" descr="https://djgurnpwsdoqjscwqbsj.supabase.co/storage/v1/object/public/presentation-templates-data/section2_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83005"/>
            <a:ext cx="274320" cy="3086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229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Increased efficiency in software development cycles through AI-driven code generation and testing automation.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Enhanced accuracy and reduced human error in routine coding tasks, freeing up engineers for complex problem-solving.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Improved code quality and maintainability through AI-powered code review and refactoring tools.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Faster innovation and exploration of new technologies with AI assistance in research and development efforts.</a:t>
            </a:r>
            <a:endParaRPr lang="en-US" sz="800" dirty="0"/>
          </a:p>
        </p:txBody>
      </p:sp>
      <p:pic>
        <p:nvPicPr>
          <p:cNvPr id="7" name="Image 2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28700"/>
            <a:ext cx="4114800" cy="33432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377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Challenges Loom</a:t>
            </a:r>
            <a:endParaRPr lang="en-US" sz="2400" dirty="0"/>
          </a:p>
        </p:txBody>
      </p:sp>
      <p:pic>
        <p:nvPicPr>
          <p:cNvPr id="9" name="Image 3" descr="https://djgurnpwsdoqjscwqbsj.supabase.co/storage/v1/object/public/presentation-templates-data/Vector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83005"/>
            <a:ext cx="228600" cy="25717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9377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job displacement for software engineers specializing in routine coding tasks due to increased automation.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need for extensive retraining and upskilling to acquire expertise in AI integration and model building.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Ethical concerns surrounding AI bias and fairness in automated decision-making processes within software.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Dependence on AI tools could lead to a decline in fundamental coding skills and problem-solving abilities.</a:t>
            </a: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Cloud Evolution: Beyond Servers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Cloud computing embraces serverless, abstracting infrastructure, allowing focus on application logic and reducing operational overhead.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Modern applications demand distributed systems, scaling across multiple nodes to handle increased workload and ensure high availability.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Developing for the cloud necessitates cloud-native practices, leveraging containers, microservices, and automated deployments for scalability.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DevOps expertise is crucial, bridging development and operations, enabling continuous integration/continuous delivery (CI/CD) pipelines for faster releases.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Success requires expertise in these evolving cloud landscapes, ensuring optimized resource utilization and streamlined application deployments.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Cloud Evolution: Beyond Servers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Investing in serverless and distributed systems knowledge is paramount for adapting to cloud's continuous advancements, fostering innovation.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411480"/>
            <a:ext cx="73152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</a:rPr>
              <a:t>Blockchain: Unchained Potential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28700"/>
            <a:ext cx="4114800" cy="33432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29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Key Advantages</a:t>
            </a:r>
            <a:endParaRPr lang="en-US" sz="2400" dirty="0"/>
          </a:p>
        </p:txBody>
      </p:sp>
      <p:pic>
        <p:nvPicPr>
          <p:cNvPr id="5" name="Image 1" descr="https://djgurnpwsdoqjscwqbsj.supabase.co/storage/v1/object/public/presentation-templates-data/section2_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83005"/>
            <a:ext cx="274320" cy="3086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229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Enhanced security through cryptographic hashing makes data tamper-proof and resilient to unauthorized modifications.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Decentralization eliminates single points of failure, increasing system reliability and reducing censorship risks.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Improved transparency as transactions are publicly recorded and auditable on a distributed ledger.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Increased efficiency by streamlining processes, removing intermediaries, and automating tasks using smart contracts.</a:t>
            </a:r>
            <a:endParaRPr lang="en-US" sz="800" dirty="0"/>
          </a:p>
        </p:txBody>
      </p:sp>
      <p:pic>
        <p:nvPicPr>
          <p:cNvPr id="7" name="Image 2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28700"/>
            <a:ext cx="4114800" cy="33432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377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Key Challenges</a:t>
            </a:r>
            <a:endParaRPr lang="en-US" sz="2400" dirty="0"/>
          </a:p>
        </p:txBody>
      </p:sp>
      <p:pic>
        <p:nvPicPr>
          <p:cNvPr id="9" name="Image 3" descr="https://djgurnpwsdoqjscwqbsj.supabase.co/storage/v1/object/public/presentation-templates-data/Vector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83005"/>
            <a:ext cx="228600" cy="25717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9377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Scalability issues limit transaction throughput, hindering widespread adoption for high-volume applications.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Regulatory uncertainty and evolving legal frameworks pose challenges to blockchain implementation and operation.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High energy consumption for proof-of-work consensus mechanisms raises environmental concerns and sustainability questions.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Smart contract vulnerabilities can lead to significant financial losses if not properly audited and secured.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Quantum Computing's Horizon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Quantum computing offers unparalleled computational power, solving problems currently intractable for classical computers.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It promises to transform fields like medicine, materials science, finance, and artificial intelligence significantly.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Software engineers must adapt, learning quantum algorithms and developing new programming paradigms for the technology.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Novel quantum algorithms are crucial to leverage the unique capabilities, demanding innovation and mathematical insight.</a:t>
            </a:r>
            <a:endParaRPr lang="en-US" sz="1200" dirty="0"/>
          </a:p>
        </p:txBody>
      </p:sp>
      <p:pic>
        <p:nvPicPr>
          <p:cNvPr id="11" name="Image 0" descr="https://images.pexels.com/photos/32985071/pexels-photo-32985071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2025-07-14T11:02:39Z</dcterms:created>
  <dcterms:modified xsi:type="dcterms:W3CDTF">2025-07-14T11:02:39Z</dcterms:modified>
</cp:coreProperties>
</file>