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Правовое регулирование аграрных споров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Институт, регулирующий договорные отношения в сельском хозяйстве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Оглавление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Институт регулирования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Нормативная база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Роль метеорологических заключений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Институт регулирования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Являются основным органом разрешения экономических споров между юридическими лицами и индивидуальными предпринимателями, включая фермерские хозяйства.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Рассмотрение исков по договорам поставки, определение правомерности действий сторон, вынесение решений по взысканию неустоек.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Нормативная база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Определяет общие правила заключения и исполнения договоров, включая обязательства по поставке продукции.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Регулируют особенности аграрной деятельности, включая обязательства по климатическим рискам и форс-мажору.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Роль метеорологических заключений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Заключения центра метеорологических исследований могут служить доказательством форс-мажора.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Суд учитывает такие документы при определении обоснованности невыполнения обязательств.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2025-05-07T05:04:56Z</dcterms:created>
  <dcterms:modified xsi:type="dcterms:W3CDTF">2025-05-07T05:04:56Z</dcterms:modified>
</cp:coreProperties>
</file>