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Industries and Transforming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branch of computer science that simulates human intelligence.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encompasses machine learning, natural language processing, and problem-solving.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transform various industries and improve efficiency.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artificial intelligence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revolutionizing healthcare by improving diagnosis and treatment.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can analyze medical data for accurate predictions.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robots can assist in surgical procedures and patient care.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healthcare technology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Source: https://www.example.com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enable fraud detection and prevention in financial transactions.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models analyze market trends for effective investment strategies.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Chatbots with AI capabilities provide personalized financial advice to users.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finance technology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Source: https://www.example.com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Transportation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Self-driving cars powered by AI technology have the potential to reduce accidents.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efficient route planning and optimization for logistics companies.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traffic management systems improve traffic flow and reduce congestion.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autonomous vehicle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Source: https://www.example.com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transforming industries and revolutionizing the way we live and work.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potential extends to areas like education, agriculture, and cybersecurity.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and responsible AI implementation are crucial.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technology future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Source: https://www.example.com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2023-10-17T00:50:57Z</dcterms:created>
  <dcterms:modified xsi:type="dcterms:W3CDTF">2023-10-17T00:50:57Z</dcterms:modified>
</cp:coreProperties>
</file>