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notesMasterIdLst>
    <p:notesMasterId r:id="rId12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Romantic Movement: Rebellion, Passion, and Nature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literature and ideals of the Romantic era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Summarize the key features and ideas of the romantic movement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lasting impact on literature and societal norms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Reflecting on the influence of the romantic poets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Questioning how our lives might be affected by their works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Romantic Movement - an English problematic boom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Rebellion against the norms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true meaning of 'romantic'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Inspired by the French revolution and industrial revolution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Rebelling Against the Enlightenment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Contrasting the Enlightenment movement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romantic's disdain for science, reason, and logic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Embracing powerful emotions and taking risks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Rejecting societal norms imposed by the elite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Folklore and Natural Language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preference for natural and spontaneous art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Rebellion against sophisticated, hard-to-read poetry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Drawing inspiration from folk stories and popular songs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William Blake and William Wordsworth as examples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Shakespeare and Rebellion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Romantic admiration for Shakespeare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Breaking the rules of classical drama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Seeing Shakespeare as a champion of the individual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Mixing comedy and tragedy, royalty and ordinary people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Gothic Fantasies and the Dark Side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gothic themes and supernatural elements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Inspiration from medieval times and darkness of humanity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Percy and Mary Shelley's connection to Gothic literature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dark and terrible forces through their writing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Passionate Love and Sexual Freedom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Redefining the concept of love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Passionate and out-of-control love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Challenging societal views on sexual relationships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unconventional views on love, sex, and marriage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Developing Individualism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romantic movement's impact on personal identity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Teenage rebellion and the search for identity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Romantic poets as exemplars of living recklessly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Percy Shelley, John Keats, and Lord Byron as examples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Nature as Inspiration and Rebellion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Romantic poets' discontent with industrialization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Celebrating nature and condemning industrialization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William Blake's poetry on the suffering of the poor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Inspiring awe and wonder in the natural world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2023-10-17T11:01:59Z</dcterms:created>
  <dcterms:modified xsi:type="dcterms:W3CDTF">2023-10-17T11:01:59Z</dcterms:modified>
</cp:coreProperties>
</file>