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Blockchain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and Applications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a Blockchain?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blockchain is a distributed and open ledger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Consists of blocks containing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Initially described in 1991 for timestamping digital documents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Became popular with the creation of Bitcoin in 2009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Does a Blockchain Work?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block contains data, hash, and previous block's hash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depends on the type of blockchain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Hash acts like a unique fingerprint for each block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a block modifies its hash and invalidates subsequent blocks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Securing a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Proof of Work mechanism slows down block creation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Modifying a block requires recalculating proof of work for all subsequent blocks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security also relies on distribution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Anyone can join the network and verify the blockchain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Uses and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has diverse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for cryptocurrency, medical records, digital notary, tax collection, etc.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Constantly evolving with new developments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smart contracts for automated transactions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offers secure and transparent transactions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 to tamper with due to encryption and distributed nature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advancements in the field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implementation of a simple blockchain with JavaScript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2023-10-17T14:49:00Z</dcterms:created>
  <dcterms:modified xsi:type="dcterms:W3CDTF">2023-10-17T14:49:00Z</dcterms:modified>
</cp:coreProperties>
</file>