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Group Development Programs for Children's Dance School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Vibrant and Supportive Dance Community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group development programs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for dance school children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agenda for effective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Fast-paced and engaging sessions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Group Development Programs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teamwork and collaboration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Boosts self-confidence and social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Enhances creativity and expression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Fosters a sense of belonging and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Adjusting the Agenda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Structuring sessions for optimal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diverse dance styles and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practice and theory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opportunities for individual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Engaging Fast Sheet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fast-paced activities to maintain interest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interactive games and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participation and active involvement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a dynamic and energizing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Reinforcing the benefits of group development programs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continued participation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vibrant dance community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achievements and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2023-10-16T15:57:45Z</dcterms:created>
  <dcterms:modified xsi:type="dcterms:W3CDTF">2023-10-16T15:57:45Z</dcterms:modified>
</cp:coreProperties>
</file>