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Problem with Chairman District in America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Challenges and Implications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Chairman Districts and their role in American politics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to examine the problems associated with Chairman Districts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Chairman Districts on representation and decision-making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Objective: Analyze the challenges and propose potential solutions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Current Issues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 code duke treats active slash deities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webs, mission of To live in China, its american film of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Trend of using Chairman Districts in American political landscape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implications and challenges associated with current Chairman Districts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Impact on Representation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Percentage of representation affected by Chairman Districts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diversity and representation of different communities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Inequitable distribution of power and influence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showcasing the impact on representation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Decision-making Process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Inefficient decision-making process within Chairman Districts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Inability to address pressing issues effectively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Tendency to prioritize personal or party interests over public welfare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consequences for governance and public trust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Proposed Solutions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Alternate models for electoral representation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Redistricting reforms to ensure fairness and inclusivity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Greater transparency and accountability in the process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Promotion of civic engagement and awareness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of the problems with Chairman Districts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addressing these issues for a stronger democracy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 for policymakers and citizens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potential positive impact of reforms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2023-10-16T17:06:46Z</dcterms:created>
  <dcterms:modified xsi:type="dcterms:W3CDTF">2023-10-16T17:06:46Z</dcterms:modified>
</cp:coreProperties>
</file>