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Platform Revolution: Unleashing the Power of Technology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Fabric Platforms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fabric platforms in driving innovation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concept of fabric platforms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potential applications of fabric platforms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fabric platforms in today's digital economy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Addressed by Fabric Platforms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the limitations of traditional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Enabling seamless and secure subcutaneous contracts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privacy and data protection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Facilitating efficient and transparent transactions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Fabric Platform Architecture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structure and components of fabric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role of fabric platform speech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instrumental platform and its significance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concept of village and its relationship with fabric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Fabric Platform Examples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real-world examples of fabric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impact and success of fabric platforms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fabric platforms in transforming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demonstrating the effectiveness of fabric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Outlook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Predicting the future trajectory of fabric platforms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potential challenges and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innovation and collaboration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for businesses and society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2023-10-16T18:45:07Z</dcterms:created>
  <dcterms:modified xsi:type="dcterms:W3CDTF">2023-10-16T18:45:07Z</dcterms:modified>
</cp:coreProperties>
</file>