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Making a Short Film in 24 Hours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Challenging Hollywood's Lengthy Production Process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average Hollywood movie takes over two years to complete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 it possible to make a movie in just one day?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challenges and possibilities of creating a film in 24 hours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Setting the Stage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the 24-hour countdown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Outline the tasks to be accomplished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Creative ideas needed for the script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Securing actors and crew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Writing the Script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time forces a quicker writing process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Improvise dialogue scenes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Involvement of actors in shaping the script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Filming Under Time Pressure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Shooting scenes out of order for efficiency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to limited resources and equipment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Highlights of the filming process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Editing the Footage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Reviewing and organizing the footage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Making the most of limited sleep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with audio recordings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Finalizing the Short Film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Completing the rough cut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Last-minute adjustments and refinements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Celebrating the accomplishment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Reflecting on the experience of making a short film in 24 hours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possibilities and limitations of accelerated film production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further exploration and creativity in filmmaking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2023-10-16T18:00:52Z</dcterms:created>
  <dcterms:modified xsi:type="dcterms:W3CDTF">2023-10-16T18:00:52Z</dcterms:modified>
</cp:coreProperties>
</file>