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notesMasterIdLst>
    <p:notesMasterId r:id="rId10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notesMaster" Target="notesMasters/notesMaster1.xml"/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7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8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Making a Short Film in 24 Hours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Challenging Hollywood's Lengthy Production Process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0" name="Shape 8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1" name="Shape 9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average Hollywood movie takes over two years to complete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Is it possible to make a movie in just one day?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Exploring the challenges and possibilities of creating a film in 24 hours</a:t>
            </a:r>
            <a:endParaRPr lang="en-US" sz="1600" dirty="0"/>
          </a:p>
        </p:txBody>
      </p:sp>
      <p:pic>
        <p:nvPicPr>
          <p:cNvPr id="6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7" name="Text 4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Setting the Stage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Start the 24-hour countdown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Outline the tasks to be accomplished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Creative ideas needed for the script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Securing actors and crew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Writing the Script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Limited time forces a quicker writing process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Improvise dialogue scenes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Involvement of actors in shaping the script</a:t>
            </a:r>
            <a:endParaRPr lang="en-US" sz="1600" dirty="0"/>
          </a:p>
        </p:txBody>
      </p:sp>
      <p:pic>
        <p:nvPicPr>
          <p:cNvPr id="6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7" name="Text 4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Filming Under Time Pressure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Shooting scenes out of order for efficiency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Adapting to limited resources and equipment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Highlights of the filming process</a:t>
            </a:r>
            <a:endParaRPr lang="en-US" sz="1600" dirty="0"/>
          </a:p>
        </p:txBody>
      </p:sp>
      <p:pic>
        <p:nvPicPr>
          <p:cNvPr id="6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7" name="Text 4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Editing the Footage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Reviewing and organizing the footage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Making the most of limited sleep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Challenges with audio recordings</a:t>
            </a:r>
            <a:endParaRPr lang="en-US" sz="1600" dirty="0"/>
          </a:p>
        </p:txBody>
      </p:sp>
      <p:pic>
        <p:nvPicPr>
          <p:cNvPr id="6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7" name="Text 4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Finalizing the Short Film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Completing the rough cut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Last-minute adjustments and refinements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Celebrating the accomplishment</a:t>
            </a:r>
            <a:endParaRPr lang="en-US" sz="1600" dirty="0"/>
          </a:p>
        </p:txBody>
      </p:sp>
      <p:pic>
        <p:nvPicPr>
          <p:cNvPr id="6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7" name="Text 4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Conclusion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Reflecting on the experience of making a short film in 24 hours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possibilities and limitations of accelerated film production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Encouraging further exploration and creativity in filmmaking</a:t>
            </a:r>
            <a:endParaRPr lang="en-US" sz="1600" dirty="0"/>
          </a:p>
        </p:txBody>
      </p:sp>
      <p:pic>
        <p:nvPicPr>
          <p:cNvPr id="6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7" name="Text 4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2023-10-16T18:00:52Z</dcterms:created>
  <dcterms:modified xsi:type="dcterms:W3CDTF">2023-10-16T18:00:52Z</dcterms:modified>
</cp:coreProperties>
</file>